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0333038" cy="8208963"/>
  <p:notesSz cx="9926638" cy="6797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75C6617-579E-401C-BE72-3C22D9617F5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laceHolder 1"/>
          <p:cNvSpPr>
            <a:spLocks noGrp="1"/>
          </p:cNvSpPr>
          <p:nvPr>
            <p:ph type="sldImg"/>
          </p:nvPr>
        </p:nvSpPr>
        <p:spPr>
          <a:xfrm>
            <a:off x="5059440" y="1241280"/>
            <a:ext cx="4195440" cy="3330360"/>
          </a:xfrm>
          <a:prstGeom prst="rect">
            <a:avLst/>
          </a:prstGeom>
          <a:ln w="0">
            <a:noFill/>
          </a:ln>
        </p:spPr>
      </p:sp>
      <p:sp>
        <p:nvSpPr>
          <p:cNvPr id="1211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20360" cy="26557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2" name="CustomShape 3"/>
          <p:cNvSpPr/>
          <p:nvPr/>
        </p:nvSpPr>
        <p:spPr>
          <a:xfrm>
            <a:off x="5622840" y="6456600"/>
            <a:ext cx="42807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b">
            <a:noAutofit/>
          </a:bodyPr>
          <a:p>
            <a:pPr algn="r">
              <a:lnSpc>
                <a:spcPct val="100000"/>
              </a:lnSpc>
            </a:pPr>
            <a:fld id="{6F292602-4472-4E46-854F-074C18FED8FA}" type="slidenum">
              <a:rPr b="0" lang="ru-RU" sz="13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PlaceHolder 1"/>
          <p:cNvSpPr>
            <a:spLocks noGrp="1"/>
          </p:cNvSpPr>
          <p:nvPr>
            <p:ph type="sldImg"/>
          </p:nvPr>
        </p:nvSpPr>
        <p:spPr>
          <a:xfrm>
            <a:off x="1887480" y="1784520"/>
            <a:ext cx="6030720" cy="4787640"/>
          </a:xfrm>
          <a:prstGeom prst="rect">
            <a:avLst/>
          </a:prstGeom>
          <a:ln w="0">
            <a:noFill/>
          </a:ln>
        </p:spPr>
      </p:sp>
      <p:sp>
        <p:nvSpPr>
          <p:cNvPr id="1214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20360" cy="26557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5" name="CustomShape 3"/>
          <p:cNvSpPr/>
          <p:nvPr/>
        </p:nvSpPr>
        <p:spPr>
          <a:xfrm>
            <a:off x="5622840" y="6456600"/>
            <a:ext cx="42807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b">
            <a:noAutofit/>
          </a:bodyPr>
          <a:p>
            <a:pPr algn="r">
              <a:lnSpc>
                <a:spcPct val="100000"/>
              </a:lnSpc>
            </a:pPr>
            <a:fld id="{3BCA6CFA-D581-44F9-AA19-1CBFBBE2CDBF}" type="slidenum">
              <a:rPr b="0" lang="ru-RU" sz="13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6" name="CustomShape 4"/>
          <p:cNvSpPr/>
          <p:nvPr/>
        </p:nvSpPr>
        <p:spPr>
          <a:xfrm>
            <a:off x="0" y="0"/>
            <a:ext cx="42807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929916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6600" y="4407120"/>
            <a:ext cx="929916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1660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28156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660840" y="192060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805080" y="192060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6600" y="440712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660840" y="440712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805080" y="440712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16600" y="327240"/>
            <a:ext cx="9299160" cy="63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1660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28156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16600" y="4407120"/>
            <a:ext cx="929916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929916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6600" y="4407120"/>
            <a:ext cx="929916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1660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28156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660840" y="192060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805080" y="192060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16600" y="440712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660840" y="440712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805080" y="4407120"/>
            <a:ext cx="299412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16600" y="327240"/>
            <a:ext cx="9299160" cy="635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1660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281560" y="440712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6600" y="4407120"/>
            <a:ext cx="9299160" cy="22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я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п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р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с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г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я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щ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ё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н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м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ы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ш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ь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правк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и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текст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а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загла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вия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щёлк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ните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мышь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0" y="886680"/>
            <a:ext cx="10329840" cy="732204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992"/>
          <p:cNvSpPr/>
          <p:nvPr/>
        </p:nvSpPr>
        <p:spPr>
          <a:xfrm>
            <a:off x="0" y="-10080"/>
            <a:ext cx="10361160" cy="89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3280" rIns="53280" tIns="26640" bIns="266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ИНФОРМАЦИОННЫЕ МАТЕРИАЛЫ ПО ОСАДКАМ И ПОРЫВАМ ВЕТРА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НА ТЕРРИТОРИИ ЯРОСЛАВСКОЙ ОБЛАСТИ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(РИСК НАРУШЕНИЯ ЭЛЕКТРОСНАБЖЕНИЯ НА 08-09.06.2024)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991"/>
          <p:cNvSpPr/>
          <p:nvPr/>
        </p:nvSpPr>
        <p:spPr>
          <a:xfrm>
            <a:off x="4857840" y="1198080"/>
            <a:ext cx="772200" cy="1329480"/>
          </a:xfrm>
          <a:custGeom>
            <a:avLst/>
            <a:gdLst>
              <a:gd name="textAreaLeft" fmla="*/ 0 w 772200"/>
              <a:gd name="textAreaRight" fmla="*/ 780120 w 772200"/>
              <a:gd name="textAreaTop" fmla="*/ 0 h 1329480"/>
              <a:gd name="textAreaBottom" fmla="*/ 1337400 h 1329480"/>
            </a:gdLst>
            <a:ah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5" name="CustomShape 993"/>
          <p:cNvSpPr/>
          <p:nvPr/>
        </p:nvSpPr>
        <p:spPr>
          <a:xfrm>
            <a:off x="5658840" y="1527480"/>
            <a:ext cx="916560" cy="911160"/>
          </a:xfrm>
          <a:custGeom>
            <a:avLst/>
            <a:gdLst>
              <a:gd name="textAreaLeft" fmla="*/ 0 w 916560"/>
              <a:gd name="textAreaRight" fmla="*/ 924480 w 916560"/>
              <a:gd name="textAreaTop" fmla="*/ 0 h 911160"/>
              <a:gd name="textAreaBottom" fmla="*/ 919080 h 911160"/>
            </a:gdLst>
            <a:ah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86" name="Group 7"/>
          <p:cNvGrpSpPr/>
          <p:nvPr/>
        </p:nvGrpSpPr>
        <p:grpSpPr>
          <a:xfrm>
            <a:off x="7735320" y="3705120"/>
            <a:ext cx="2828520" cy="3726720"/>
            <a:chOff x="7735320" y="3705120"/>
            <a:chExt cx="2828520" cy="3726720"/>
          </a:xfrm>
        </p:grpSpPr>
        <p:grpSp>
          <p:nvGrpSpPr>
            <p:cNvPr id="87" name="Group 10"/>
            <p:cNvGrpSpPr/>
            <p:nvPr/>
          </p:nvGrpSpPr>
          <p:grpSpPr>
            <a:xfrm>
              <a:off x="7735320" y="3705120"/>
              <a:ext cx="2828520" cy="3726720"/>
              <a:chOff x="7735320" y="3705120"/>
              <a:chExt cx="2828520" cy="3726720"/>
            </a:xfrm>
          </p:grpSpPr>
          <p:sp>
            <p:nvSpPr>
              <p:cNvPr id="88" name="CustomShape 1007"/>
              <p:cNvSpPr/>
              <p:nvPr/>
            </p:nvSpPr>
            <p:spPr>
              <a:xfrm>
                <a:off x="7940520" y="6586200"/>
                <a:ext cx="1539720" cy="18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grpSp>
            <p:nvGrpSpPr>
              <p:cNvPr id="89" name="Group 13"/>
              <p:cNvGrpSpPr/>
              <p:nvPr/>
            </p:nvGrpSpPr>
            <p:grpSpPr>
              <a:xfrm>
                <a:off x="7735320" y="3705120"/>
                <a:ext cx="2828520" cy="3726720"/>
                <a:chOff x="7735320" y="3705120"/>
                <a:chExt cx="2828520" cy="3726720"/>
              </a:xfrm>
            </p:grpSpPr>
            <p:grpSp>
              <p:nvGrpSpPr>
                <p:cNvPr id="90" name="Group 14"/>
                <p:cNvGrpSpPr/>
                <p:nvPr/>
              </p:nvGrpSpPr>
              <p:grpSpPr>
                <a:xfrm>
                  <a:off x="7735320" y="3705120"/>
                  <a:ext cx="2828520" cy="3726720"/>
                  <a:chOff x="7735320" y="3705120"/>
                  <a:chExt cx="2828520" cy="3726720"/>
                </a:xfrm>
              </p:grpSpPr>
              <p:sp>
                <p:nvSpPr>
                  <p:cNvPr id="91" name="CustomShape 1008"/>
                  <p:cNvSpPr/>
                  <p:nvPr/>
                </p:nvSpPr>
                <p:spPr>
                  <a:xfrm>
                    <a:off x="7735320" y="3757680"/>
                    <a:ext cx="2582640" cy="367416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92" name="CustomShape 1009"/>
                  <p:cNvSpPr/>
                  <p:nvPr/>
                </p:nvSpPr>
                <p:spPr>
                  <a:xfrm>
                    <a:off x="8286840" y="6238440"/>
                    <a:ext cx="2081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прогноз нарушения ЛЭП (УГМС) 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3" name="CustomShape 1010"/>
                  <p:cNvSpPr/>
                  <p:nvPr/>
                </p:nvSpPr>
                <p:spPr>
                  <a:xfrm>
                    <a:off x="8379720" y="3705120"/>
                    <a:ext cx="1820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i="1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4" name="CustomShape 1011"/>
                  <p:cNvSpPr/>
                  <p:nvPr/>
                </p:nvSpPr>
                <p:spPr>
                  <a:xfrm>
                    <a:off x="8250120" y="6718320"/>
                    <a:ext cx="1824480" cy="23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95" name="CustomShape 1012"/>
                  <p:cNvSpPr/>
                  <p:nvPr/>
                </p:nvSpPr>
                <p:spPr>
                  <a:xfrm>
                    <a:off x="7887240" y="7205040"/>
                    <a:ext cx="657360" cy="19620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Ярославль</a:t>
                    </a:r>
                    <a:endParaRPr b="0" lang="ru-RU" sz="7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6" name="CustomShape 1013"/>
                  <p:cNvSpPr/>
                  <p:nvPr/>
                </p:nvSpPr>
                <p:spPr>
                  <a:xfrm>
                    <a:off x="7935120" y="6293160"/>
                    <a:ext cx="351720" cy="225360"/>
                  </a:xfrm>
                  <a:custGeom>
                    <a:avLst/>
                    <a:gdLst>
                      <a:gd name="textAreaLeft" fmla="*/ 0 w 351720"/>
                      <a:gd name="textAreaRight" fmla="*/ 359640 w 351720"/>
                      <a:gd name="textAreaTop" fmla="*/ 0 h 225360"/>
                      <a:gd name="textAreaBottom" fmla="*/ 233280 h 225360"/>
                    </a:gdLst>
                    <a:ah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97" name="CustomShape 1015"/>
                  <p:cNvSpPr/>
                  <p:nvPr/>
                </p:nvSpPr>
                <p:spPr>
                  <a:xfrm>
                    <a:off x="7830360" y="6571440"/>
                    <a:ext cx="583560" cy="14544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72720" bIns="72720" anchor="ctr">
                    <a:noAutofit/>
                  </a:bodyPr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321/20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8" name="CustomShape 1016"/>
                  <p:cNvSpPr/>
                  <p:nvPr/>
                </p:nvSpPr>
                <p:spPr>
                  <a:xfrm>
                    <a:off x="8406720" y="7163640"/>
                    <a:ext cx="20779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9" name="CustomShape 1017"/>
                  <p:cNvSpPr/>
                  <p:nvPr/>
                </p:nvSpPr>
                <p:spPr>
                  <a:xfrm>
                    <a:off x="8411040" y="4823280"/>
                    <a:ext cx="21528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линии электропередач 110 кВт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0" name="CustomShape 1018"/>
                  <p:cNvSpPr/>
                  <p:nvPr/>
                </p:nvSpPr>
                <p:spPr>
                  <a:xfrm>
                    <a:off x="8362800" y="6549840"/>
                    <a:ext cx="21556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1" name="CustomShape 1019"/>
                  <p:cNvSpPr/>
                  <p:nvPr/>
                </p:nvSpPr>
                <p:spPr>
                  <a:xfrm>
                    <a:off x="8612280" y="4097160"/>
                    <a:ext cx="7196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4080" bIns="6408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осадки, мм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02" name="CustomShape 1020"/>
                <p:cNvSpPr/>
                <p:nvPr/>
              </p:nvSpPr>
              <p:spPr>
                <a:xfrm>
                  <a:off x="8002800" y="7022160"/>
                  <a:ext cx="243360" cy="1396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60%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3" name="CustomShape 1021"/>
                <p:cNvSpPr/>
                <p:nvPr/>
              </p:nvSpPr>
              <p:spPr>
                <a:xfrm>
                  <a:off x="8423640" y="6978960"/>
                  <a:ext cx="18892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0280" rIns="80280" tIns="39960" bIns="3996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 </a:t>
                  </a: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износ электроэнергетических систем 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4" name="CustomShape 1022"/>
                <p:cNvSpPr/>
                <p:nvPr/>
              </p:nvSpPr>
              <p:spPr>
                <a:xfrm>
                  <a:off x="7830360" y="6831720"/>
                  <a:ext cx="594000" cy="12024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8400" rIns="68400" tIns="60120" bIns="601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19/330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5" name="CustomShape 1023"/>
                <p:cNvSpPr/>
                <p:nvPr/>
              </p:nvSpPr>
              <p:spPr>
                <a:xfrm>
                  <a:off x="8377920" y="6773040"/>
                  <a:ext cx="15177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27800" rIns="127800" tIns="61200" bIns="6120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кол-во домов /населения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06" name="CustomShape 1024"/>
              <p:cNvSpPr/>
              <p:nvPr/>
            </p:nvSpPr>
            <p:spPr>
              <a:xfrm>
                <a:off x="8307360" y="5565600"/>
                <a:ext cx="15883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количество осадков (УГМС), мм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" name="CustomShape 1025"/>
              <p:cNvSpPr/>
              <p:nvPr/>
            </p:nvSpPr>
            <p:spPr>
              <a:xfrm>
                <a:off x="7900560" y="5597280"/>
                <a:ext cx="3891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20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" name="CustomShape 1026"/>
              <p:cNvSpPr/>
              <p:nvPr/>
            </p:nvSpPr>
            <p:spPr>
              <a:xfrm>
                <a:off x="7912800" y="5897160"/>
                <a:ext cx="3769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3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" name="CustomShape 1065"/>
              <p:cNvSpPr/>
              <p:nvPr/>
            </p:nvSpPr>
            <p:spPr>
              <a:xfrm>
                <a:off x="8349480" y="5883840"/>
                <a:ext cx="14007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порывы ветра (УГМС), м/с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10" name="Рисунок 2_ 2" descr=""/>
            <p:cNvPicPr/>
            <p:nvPr/>
          </p:nvPicPr>
          <p:blipFill>
            <a:blip r:embed="rId2"/>
            <a:stretch/>
          </p:blipFill>
          <p:spPr>
            <a:xfrm>
              <a:off x="7887240" y="4388760"/>
              <a:ext cx="595800" cy="118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1" name="Рисунок 4_ 2" descr=""/>
            <p:cNvPicPr/>
            <p:nvPr/>
          </p:nvPicPr>
          <p:blipFill>
            <a:blip r:embed="rId3"/>
            <a:stretch/>
          </p:blipFill>
          <p:spPr>
            <a:xfrm>
              <a:off x="7885080" y="3933720"/>
              <a:ext cx="2174040" cy="19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2" name="CustomShape 997"/>
          <p:cNvSpPr/>
          <p:nvPr/>
        </p:nvSpPr>
        <p:spPr>
          <a:xfrm>
            <a:off x="4335120" y="5647320"/>
            <a:ext cx="887040" cy="3646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Ростовский  р-н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998"/>
          <p:cNvSpPr/>
          <p:nvPr/>
        </p:nvSpPr>
        <p:spPr>
          <a:xfrm>
            <a:off x="4335120" y="5941440"/>
            <a:ext cx="52272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999"/>
          <p:cNvSpPr/>
          <p:nvPr/>
        </p:nvSpPr>
        <p:spPr>
          <a:xfrm>
            <a:off x="4679640" y="5941440"/>
            <a:ext cx="4986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1002"/>
          <p:cNvSpPr/>
          <p:nvPr/>
        </p:nvSpPr>
        <p:spPr>
          <a:xfrm>
            <a:off x="4393800" y="6149880"/>
            <a:ext cx="723240" cy="252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491/735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1004"/>
          <p:cNvSpPr/>
          <p:nvPr/>
        </p:nvSpPr>
        <p:spPr>
          <a:xfrm>
            <a:off x="5120640" y="6149880"/>
            <a:ext cx="346680" cy="150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1006"/>
          <p:cNvSpPr/>
          <p:nvPr/>
        </p:nvSpPr>
        <p:spPr>
          <a:xfrm>
            <a:off x="4393800" y="6405480"/>
            <a:ext cx="900360" cy="28584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rIns="168120" tIns="142920" bIns="1429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2004/62088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994"/>
          <p:cNvSpPr/>
          <p:nvPr/>
        </p:nvSpPr>
        <p:spPr>
          <a:xfrm>
            <a:off x="2910960" y="6071040"/>
            <a:ext cx="1420560" cy="3646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г.о.г. Переславль-Залесский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996"/>
          <p:cNvSpPr/>
          <p:nvPr/>
        </p:nvSpPr>
        <p:spPr>
          <a:xfrm>
            <a:off x="3486960" y="6337440"/>
            <a:ext cx="4147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1001"/>
          <p:cNvSpPr/>
          <p:nvPr/>
        </p:nvSpPr>
        <p:spPr>
          <a:xfrm>
            <a:off x="3235320" y="6564240"/>
            <a:ext cx="729000" cy="211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105840" bIns="105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1003/859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1003"/>
          <p:cNvSpPr/>
          <p:nvPr/>
        </p:nvSpPr>
        <p:spPr>
          <a:xfrm>
            <a:off x="3967920" y="6564240"/>
            <a:ext cx="273960" cy="12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1005"/>
          <p:cNvSpPr/>
          <p:nvPr/>
        </p:nvSpPr>
        <p:spPr>
          <a:xfrm>
            <a:off x="3235320" y="6779520"/>
            <a:ext cx="960840" cy="225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rIns="168120" tIns="112680" bIns="11268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7800/37943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995"/>
          <p:cNvSpPr/>
          <p:nvPr/>
        </p:nvSpPr>
        <p:spPr>
          <a:xfrm>
            <a:off x="3235320" y="6337440"/>
            <a:ext cx="393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168"/>
          <p:cNvSpPr/>
          <p:nvPr/>
        </p:nvSpPr>
        <p:spPr>
          <a:xfrm>
            <a:off x="8532360" y="7552440"/>
            <a:ext cx="178488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ЦУКС ГУ МЧС по Ярославской области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 9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13:00 08.06.2024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Е.С. Приказчикова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341-50-856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-2520" y="886680"/>
            <a:ext cx="10332360" cy="732204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1027"/>
          <p:cNvSpPr/>
          <p:nvPr/>
        </p:nvSpPr>
        <p:spPr>
          <a:xfrm>
            <a:off x="4857840" y="1198080"/>
            <a:ext cx="772200" cy="1329480"/>
          </a:xfrm>
          <a:custGeom>
            <a:avLst/>
            <a:gdLst>
              <a:gd name="textAreaLeft" fmla="*/ 0 w 772200"/>
              <a:gd name="textAreaRight" fmla="*/ 780120 w 772200"/>
              <a:gd name="textAreaTop" fmla="*/ 0 h 1329480"/>
              <a:gd name="textAreaBottom" fmla="*/ 1337400 h 1329480"/>
            </a:gdLst>
            <a:ah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7" name="CustomShape 1028"/>
          <p:cNvSpPr/>
          <p:nvPr/>
        </p:nvSpPr>
        <p:spPr>
          <a:xfrm>
            <a:off x="0" y="-10080"/>
            <a:ext cx="10325160" cy="89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3280" rIns="53280" tIns="26640" bIns="266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ИНФОРМАЦИОННЫЕ МАТЕРИАЛЫ ПО ОСАДКАМ И ПОРЫВАМ ВЕТРА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НА ТЕРРИТОРИИ ЯРОСЛАВСКОЙ ОБЛАСТИ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(РИСК НАРУШЕНИЯ ЭЛЕКТРОСНАБЖЕНИЯ НА 08-09.06.2024)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1029"/>
          <p:cNvSpPr/>
          <p:nvPr/>
        </p:nvSpPr>
        <p:spPr>
          <a:xfrm>
            <a:off x="5658840" y="1527480"/>
            <a:ext cx="916560" cy="911160"/>
          </a:xfrm>
          <a:custGeom>
            <a:avLst/>
            <a:gdLst>
              <a:gd name="textAreaLeft" fmla="*/ 0 w 916560"/>
              <a:gd name="textAreaRight" fmla="*/ 924480 w 916560"/>
              <a:gd name="textAreaTop" fmla="*/ 0 h 911160"/>
              <a:gd name="textAreaBottom" fmla="*/ 919080 h 911160"/>
            </a:gdLst>
            <a:ah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29" name="Group 15"/>
          <p:cNvGrpSpPr/>
          <p:nvPr/>
        </p:nvGrpSpPr>
        <p:grpSpPr>
          <a:xfrm>
            <a:off x="7740000" y="3705120"/>
            <a:ext cx="2828520" cy="3726720"/>
            <a:chOff x="7740000" y="3705120"/>
            <a:chExt cx="2828520" cy="3726720"/>
          </a:xfrm>
        </p:grpSpPr>
        <p:grpSp>
          <p:nvGrpSpPr>
            <p:cNvPr id="130" name="Group 16"/>
            <p:cNvGrpSpPr/>
            <p:nvPr/>
          </p:nvGrpSpPr>
          <p:grpSpPr>
            <a:xfrm>
              <a:off x="7740000" y="3705120"/>
              <a:ext cx="2828520" cy="3726720"/>
              <a:chOff x="7740000" y="3705120"/>
              <a:chExt cx="2828520" cy="3726720"/>
            </a:xfrm>
          </p:grpSpPr>
          <p:sp>
            <p:nvSpPr>
              <p:cNvPr id="131" name="CustomShape 1030"/>
              <p:cNvSpPr/>
              <p:nvPr/>
            </p:nvSpPr>
            <p:spPr>
              <a:xfrm>
                <a:off x="7945200" y="6586200"/>
                <a:ext cx="1539720" cy="18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grpSp>
            <p:nvGrpSpPr>
              <p:cNvPr id="132" name="Group 17"/>
              <p:cNvGrpSpPr/>
              <p:nvPr/>
            </p:nvGrpSpPr>
            <p:grpSpPr>
              <a:xfrm>
                <a:off x="7740000" y="3705120"/>
                <a:ext cx="2828520" cy="3726720"/>
                <a:chOff x="7740000" y="3705120"/>
                <a:chExt cx="2828520" cy="3726720"/>
              </a:xfrm>
            </p:grpSpPr>
            <p:grpSp>
              <p:nvGrpSpPr>
                <p:cNvPr id="133" name="Group 18"/>
                <p:cNvGrpSpPr/>
                <p:nvPr/>
              </p:nvGrpSpPr>
              <p:grpSpPr>
                <a:xfrm>
                  <a:off x="7740000" y="3705120"/>
                  <a:ext cx="2828520" cy="3726720"/>
                  <a:chOff x="7740000" y="3705120"/>
                  <a:chExt cx="2828520" cy="3726720"/>
                </a:xfrm>
              </p:grpSpPr>
              <p:sp>
                <p:nvSpPr>
                  <p:cNvPr id="134" name="CustomShape 1031"/>
                  <p:cNvSpPr/>
                  <p:nvPr/>
                </p:nvSpPr>
                <p:spPr>
                  <a:xfrm>
                    <a:off x="7740000" y="3757680"/>
                    <a:ext cx="2582640" cy="367416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35" name="CustomShape 1032"/>
                  <p:cNvSpPr/>
                  <p:nvPr/>
                </p:nvSpPr>
                <p:spPr>
                  <a:xfrm>
                    <a:off x="8291520" y="6238440"/>
                    <a:ext cx="2081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прогноз нарушения ЛЭП (УГМС) 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6" name="CustomShape 1033"/>
                  <p:cNvSpPr/>
                  <p:nvPr/>
                </p:nvSpPr>
                <p:spPr>
                  <a:xfrm>
                    <a:off x="8384400" y="3705120"/>
                    <a:ext cx="1820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i="1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7" name="CustomShape 1034"/>
                  <p:cNvSpPr/>
                  <p:nvPr/>
                </p:nvSpPr>
                <p:spPr>
                  <a:xfrm>
                    <a:off x="8254800" y="6718320"/>
                    <a:ext cx="1824480" cy="23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38" name="CustomShape 1035"/>
                  <p:cNvSpPr/>
                  <p:nvPr/>
                </p:nvSpPr>
                <p:spPr>
                  <a:xfrm>
                    <a:off x="7891920" y="7205040"/>
                    <a:ext cx="657360" cy="19620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Ярославль</a:t>
                    </a:r>
                    <a:endParaRPr b="0" lang="ru-RU" sz="7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9" name="CustomShape 1036"/>
                  <p:cNvSpPr/>
                  <p:nvPr/>
                </p:nvSpPr>
                <p:spPr>
                  <a:xfrm>
                    <a:off x="7939800" y="6293160"/>
                    <a:ext cx="351720" cy="225360"/>
                  </a:xfrm>
                  <a:custGeom>
                    <a:avLst/>
                    <a:gdLst>
                      <a:gd name="textAreaLeft" fmla="*/ 0 w 351720"/>
                      <a:gd name="textAreaRight" fmla="*/ 359640 w 351720"/>
                      <a:gd name="textAreaTop" fmla="*/ 0 h 225360"/>
                      <a:gd name="textAreaBottom" fmla="*/ 233280 h 225360"/>
                    </a:gdLst>
                    <a:ah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40" name="CustomShape 1037"/>
                  <p:cNvSpPr/>
                  <p:nvPr/>
                </p:nvSpPr>
                <p:spPr>
                  <a:xfrm>
                    <a:off x="7835040" y="6571440"/>
                    <a:ext cx="583560" cy="14544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72720" bIns="72720" anchor="ctr">
                    <a:noAutofit/>
                  </a:bodyPr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321/20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1" name="CustomShape 1038"/>
                  <p:cNvSpPr/>
                  <p:nvPr/>
                </p:nvSpPr>
                <p:spPr>
                  <a:xfrm>
                    <a:off x="8411400" y="7163640"/>
                    <a:ext cx="20779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2" name="CustomShape 1039"/>
                  <p:cNvSpPr/>
                  <p:nvPr/>
                </p:nvSpPr>
                <p:spPr>
                  <a:xfrm>
                    <a:off x="8415720" y="4823280"/>
                    <a:ext cx="21528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линии электропередач 110 кВт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3" name="CustomShape 1040"/>
                  <p:cNvSpPr/>
                  <p:nvPr/>
                </p:nvSpPr>
                <p:spPr>
                  <a:xfrm>
                    <a:off x="8367480" y="6549840"/>
                    <a:ext cx="21556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4" name="CustomShape 1041"/>
                  <p:cNvSpPr/>
                  <p:nvPr/>
                </p:nvSpPr>
                <p:spPr>
                  <a:xfrm>
                    <a:off x="8616960" y="4097160"/>
                    <a:ext cx="7196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4080" bIns="6408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осадки, мм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45" name="CustomShape 1042"/>
                <p:cNvSpPr/>
                <p:nvPr/>
              </p:nvSpPr>
              <p:spPr>
                <a:xfrm>
                  <a:off x="8007480" y="7022160"/>
                  <a:ext cx="243360" cy="1396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60%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6" name="CustomShape 1043"/>
                <p:cNvSpPr/>
                <p:nvPr/>
              </p:nvSpPr>
              <p:spPr>
                <a:xfrm>
                  <a:off x="8428320" y="6978960"/>
                  <a:ext cx="18892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0280" rIns="80280" tIns="39960" bIns="3996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 </a:t>
                  </a: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износ электроэнергетических систем 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7" name="CustomShape 1044"/>
                <p:cNvSpPr/>
                <p:nvPr/>
              </p:nvSpPr>
              <p:spPr>
                <a:xfrm>
                  <a:off x="7835040" y="6831720"/>
                  <a:ext cx="594000" cy="12024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8400" rIns="68400" tIns="60120" bIns="601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19/330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8" name="CustomShape 1045"/>
                <p:cNvSpPr/>
                <p:nvPr/>
              </p:nvSpPr>
              <p:spPr>
                <a:xfrm>
                  <a:off x="8382600" y="6773040"/>
                  <a:ext cx="15177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27800" rIns="127800" tIns="61200" bIns="6120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кол-во домов /населения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49" name="CustomShape 1046"/>
              <p:cNvSpPr/>
              <p:nvPr/>
            </p:nvSpPr>
            <p:spPr>
              <a:xfrm>
                <a:off x="8312040" y="5565600"/>
                <a:ext cx="15883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количество осадков (УГМС), мм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0" name="CustomShape 1047"/>
              <p:cNvSpPr/>
              <p:nvPr/>
            </p:nvSpPr>
            <p:spPr>
              <a:xfrm>
                <a:off x="7905240" y="5597280"/>
                <a:ext cx="3891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20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1" name="CustomShape 1048"/>
              <p:cNvSpPr/>
              <p:nvPr/>
            </p:nvSpPr>
            <p:spPr>
              <a:xfrm>
                <a:off x="7917480" y="5897160"/>
                <a:ext cx="3769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3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2" name="CustomShape 1049"/>
              <p:cNvSpPr/>
              <p:nvPr/>
            </p:nvSpPr>
            <p:spPr>
              <a:xfrm>
                <a:off x="8354160" y="5883840"/>
                <a:ext cx="14007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порывы ветра (УГМС), м/с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53" name="Рисунок 5" descr=""/>
            <p:cNvPicPr/>
            <p:nvPr/>
          </p:nvPicPr>
          <p:blipFill>
            <a:blip r:embed="rId2"/>
            <a:stretch/>
          </p:blipFill>
          <p:spPr>
            <a:xfrm>
              <a:off x="7891920" y="4388760"/>
              <a:ext cx="595800" cy="118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4" name="Рисунок 6" descr=""/>
            <p:cNvPicPr/>
            <p:nvPr/>
          </p:nvPicPr>
          <p:blipFill>
            <a:blip r:embed="rId3"/>
            <a:stretch/>
          </p:blipFill>
          <p:spPr>
            <a:xfrm>
              <a:off x="7889760" y="3933720"/>
              <a:ext cx="2174040" cy="19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5" name="CustomShape 1050"/>
          <p:cNvSpPr/>
          <p:nvPr/>
        </p:nvSpPr>
        <p:spPr>
          <a:xfrm>
            <a:off x="3215880" y="6289200"/>
            <a:ext cx="1420560" cy="3646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г.о.г. Переславль-Залесский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1051"/>
          <p:cNvSpPr/>
          <p:nvPr/>
        </p:nvSpPr>
        <p:spPr>
          <a:xfrm>
            <a:off x="3546360" y="6552720"/>
            <a:ext cx="4356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1052"/>
          <p:cNvSpPr/>
          <p:nvPr/>
        </p:nvSpPr>
        <p:spPr>
          <a:xfrm>
            <a:off x="3849120" y="6552720"/>
            <a:ext cx="4849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1053"/>
          <p:cNvSpPr/>
          <p:nvPr/>
        </p:nvSpPr>
        <p:spPr>
          <a:xfrm>
            <a:off x="4550760" y="5494680"/>
            <a:ext cx="108072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Ростовский  р-н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1054"/>
          <p:cNvSpPr/>
          <p:nvPr/>
        </p:nvSpPr>
        <p:spPr>
          <a:xfrm>
            <a:off x="4550760" y="5602320"/>
            <a:ext cx="45432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1055"/>
          <p:cNvSpPr/>
          <p:nvPr/>
        </p:nvSpPr>
        <p:spPr>
          <a:xfrm>
            <a:off x="4805280" y="5602320"/>
            <a:ext cx="5209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15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1056"/>
          <p:cNvSpPr/>
          <p:nvPr/>
        </p:nvSpPr>
        <p:spPr>
          <a:xfrm>
            <a:off x="3604320" y="6777000"/>
            <a:ext cx="729000" cy="211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105840" bIns="105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1003/859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1057"/>
          <p:cNvSpPr/>
          <p:nvPr/>
        </p:nvSpPr>
        <p:spPr>
          <a:xfrm>
            <a:off x="4550760" y="5825160"/>
            <a:ext cx="723240" cy="252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491/735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1058"/>
          <p:cNvSpPr/>
          <p:nvPr/>
        </p:nvSpPr>
        <p:spPr>
          <a:xfrm>
            <a:off x="4336920" y="6849000"/>
            <a:ext cx="435240" cy="12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1059"/>
          <p:cNvSpPr/>
          <p:nvPr/>
        </p:nvSpPr>
        <p:spPr>
          <a:xfrm>
            <a:off x="5277600" y="5933160"/>
            <a:ext cx="346680" cy="150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1060"/>
          <p:cNvSpPr/>
          <p:nvPr/>
        </p:nvSpPr>
        <p:spPr>
          <a:xfrm>
            <a:off x="3604320" y="6992280"/>
            <a:ext cx="960840" cy="225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rIns="168120" tIns="112680" bIns="11268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7800/37943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1061"/>
          <p:cNvSpPr/>
          <p:nvPr/>
        </p:nvSpPr>
        <p:spPr>
          <a:xfrm>
            <a:off x="4550760" y="6080760"/>
            <a:ext cx="900360" cy="28584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rIns="168120" tIns="142920" bIns="1429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2004/62088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82"/>
          <p:cNvSpPr/>
          <p:nvPr/>
        </p:nvSpPr>
        <p:spPr>
          <a:xfrm>
            <a:off x="8532360" y="7552440"/>
            <a:ext cx="178488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ЦУКС ГУ МЧС по Ярославской области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 9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13:00 08.06.2024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Е.С. Приказчикова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341-50-856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"/>
          <p:cNvPicPr/>
          <p:nvPr/>
        </p:nvPicPr>
        <p:blipFill>
          <a:blip r:embed="rId1"/>
          <a:srcRect l="3593" t="17642" r="12534" b="5739"/>
          <a:stretch/>
        </p:blipFill>
        <p:spPr>
          <a:xfrm>
            <a:off x="0" y="842040"/>
            <a:ext cx="10316160" cy="732276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3773520" y="3775680"/>
            <a:ext cx="968400" cy="328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5840" rIns="105840" tIns="52920" bIns="5292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Ростов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0" name="Group 2"/>
          <p:cNvGrpSpPr/>
          <p:nvPr/>
        </p:nvGrpSpPr>
        <p:grpSpPr>
          <a:xfrm>
            <a:off x="4883040" y="4388400"/>
            <a:ext cx="229320" cy="253080"/>
            <a:chOff x="4883040" y="4388400"/>
            <a:chExt cx="229320" cy="253080"/>
          </a:xfrm>
        </p:grpSpPr>
        <p:sp>
          <p:nvSpPr>
            <p:cNvPr id="171" name="CustomShape 3"/>
            <p:cNvSpPr/>
            <p:nvPr/>
          </p:nvSpPr>
          <p:spPr>
            <a:xfrm>
              <a:off x="4883040" y="4624920"/>
              <a:ext cx="360" cy="612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120"/>
                <a:gd name="textAreaBottom" fmla="*/ 14040 h 612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2" name="CustomShape 4"/>
            <p:cNvSpPr/>
            <p:nvPr/>
          </p:nvSpPr>
          <p:spPr>
            <a:xfrm>
              <a:off x="4898520" y="4401360"/>
              <a:ext cx="198000" cy="22968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29680"/>
                <a:gd name="textAreaBottom" fmla="*/ 237600 h 22968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" name="CustomShape 5"/>
            <p:cNvSpPr/>
            <p:nvPr/>
          </p:nvSpPr>
          <p:spPr>
            <a:xfrm>
              <a:off x="5038920" y="4518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4" name="CustomShape 6"/>
            <p:cNvSpPr/>
            <p:nvPr/>
          </p:nvSpPr>
          <p:spPr>
            <a:xfrm>
              <a:off x="5032080" y="45295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5" name="CustomShape 7"/>
            <p:cNvSpPr/>
            <p:nvPr/>
          </p:nvSpPr>
          <p:spPr>
            <a:xfrm>
              <a:off x="5078880" y="4506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6" name="CustomShape 8"/>
            <p:cNvSpPr/>
            <p:nvPr/>
          </p:nvSpPr>
          <p:spPr>
            <a:xfrm>
              <a:off x="5072040" y="4518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7" name="CustomShape 9"/>
            <p:cNvSpPr/>
            <p:nvPr/>
          </p:nvSpPr>
          <p:spPr>
            <a:xfrm>
              <a:off x="5072040" y="4496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8" name="CustomShape 10"/>
            <p:cNvSpPr/>
            <p:nvPr/>
          </p:nvSpPr>
          <p:spPr>
            <a:xfrm>
              <a:off x="4898520" y="45165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79" name="CustomShape 11"/>
            <p:cNvSpPr/>
            <p:nvPr/>
          </p:nvSpPr>
          <p:spPr>
            <a:xfrm>
              <a:off x="4898520" y="4504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0" name="CustomShape 12"/>
            <p:cNvSpPr/>
            <p:nvPr/>
          </p:nvSpPr>
          <p:spPr>
            <a:xfrm>
              <a:off x="4898520" y="45270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1" name="CustomShape 13"/>
            <p:cNvSpPr/>
            <p:nvPr/>
          </p:nvSpPr>
          <p:spPr>
            <a:xfrm>
              <a:off x="4957200" y="45165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2" name="CustomShape 14"/>
            <p:cNvSpPr/>
            <p:nvPr/>
          </p:nvSpPr>
          <p:spPr>
            <a:xfrm>
              <a:off x="4949640" y="45270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3" name="CustomShape 15"/>
            <p:cNvSpPr/>
            <p:nvPr/>
          </p:nvSpPr>
          <p:spPr>
            <a:xfrm>
              <a:off x="4898520" y="46011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4" name="CustomShape 16"/>
            <p:cNvSpPr/>
            <p:nvPr/>
          </p:nvSpPr>
          <p:spPr>
            <a:xfrm>
              <a:off x="4898520" y="4590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5" name="CustomShape 17"/>
            <p:cNvSpPr/>
            <p:nvPr/>
          </p:nvSpPr>
          <p:spPr>
            <a:xfrm>
              <a:off x="4898520" y="4612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6" name="CustomShape 18"/>
            <p:cNvSpPr/>
            <p:nvPr/>
          </p:nvSpPr>
          <p:spPr>
            <a:xfrm>
              <a:off x="4957200" y="46011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7" name="CustomShape 19"/>
            <p:cNvSpPr/>
            <p:nvPr/>
          </p:nvSpPr>
          <p:spPr>
            <a:xfrm>
              <a:off x="4949640" y="4612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8" name="CustomShape 20"/>
            <p:cNvSpPr/>
            <p:nvPr/>
          </p:nvSpPr>
          <p:spPr>
            <a:xfrm>
              <a:off x="4983480" y="451656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89" name="CustomShape 21"/>
            <p:cNvSpPr/>
            <p:nvPr/>
          </p:nvSpPr>
          <p:spPr>
            <a:xfrm>
              <a:off x="4903920" y="4388400"/>
              <a:ext cx="186840" cy="1224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240"/>
                <a:gd name="textAreaBottom" fmla="*/ 20160 h 1224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0" name="CustomShape 22"/>
            <p:cNvSpPr/>
            <p:nvPr/>
          </p:nvSpPr>
          <p:spPr>
            <a:xfrm>
              <a:off x="5112000" y="4408200"/>
              <a:ext cx="360" cy="61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1" name="CustomShape 23"/>
            <p:cNvSpPr/>
            <p:nvPr/>
          </p:nvSpPr>
          <p:spPr>
            <a:xfrm>
              <a:off x="4893840" y="4408200"/>
              <a:ext cx="360" cy="61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2" name="CustomShape 24"/>
            <p:cNvSpPr/>
            <p:nvPr/>
          </p:nvSpPr>
          <p:spPr>
            <a:xfrm>
              <a:off x="4984200" y="4536360"/>
              <a:ext cx="27000" cy="5328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" name="CustomShape 25"/>
            <p:cNvSpPr/>
            <p:nvPr/>
          </p:nvSpPr>
          <p:spPr>
            <a:xfrm>
              <a:off x="4984200" y="461052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4" name="CustomShape 26"/>
            <p:cNvSpPr/>
            <p:nvPr/>
          </p:nvSpPr>
          <p:spPr>
            <a:xfrm>
              <a:off x="4984200" y="462492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5" name="CustomShape 27"/>
            <p:cNvSpPr/>
            <p:nvPr/>
          </p:nvSpPr>
          <p:spPr>
            <a:xfrm>
              <a:off x="4984200" y="463752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6" name="CustomShape 28"/>
            <p:cNvSpPr/>
            <p:nvPr/>
          </p:nvSpPr>
          <p:spPr>
            <a:xfrm>
              <a:off x="5009040" y="4541040"/>
              <a:ext cx="360" cy="4860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" name="CustomShape 29"/>
            <p:cNvSpPr/>
            <p:nvPr/>
          </p:nvSpPr>
          <p:spPr>
            <a:xfrm>
              <a:off x="5009040" y="4541040"/>
              <a:ext cx="360" cy="4860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" name="CustomShape 30"/>
            <p:cNvSpPr/>
            <p:nvPr/>
          </p:nvSpPr>
          <p:spPr>
            <a:xfrm>
              <a:off x="4986000" y="4541040"/>
              <a:ext cx="360" cy="4860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" name="CustomShape 31"/>
            <p:cNvSpPr/>
            <p:nvPr/>
          </p:nvSpPr>
          <p:spPr>
            <a:xfrm>
              <a:off x="5009040" y="458244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" name="CustomShape 32"/>
            <p:cNvSpPr/>
            <p:nvPr/>
          </p:nvSpPr>
          <p:spPr>
            <a:xfrm>
              <a:off x="5032080" y="4594320"/>
              <a:ext cx="360" cy="367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01" name="CustomShape 33"/>
            <p:cNvSpPr/>
            <p:nvPr/>
          </p:nvSpPr>
          <p:spPr>
            <a:xfrm>
              <a:off x="4972680" y="4594320"/>
              <a:ext cx="360" cy="367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02" name="CustomShape 34"/>
            <p:cNvSpPr/>
            <p:nvPr/>
          </p:nvSpPr>
          <p:spPr>
            <a:xfrm>
              <a:off x="4984200" y="461412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" name="CustomShape 35"/>
            <p:cNvSpPr/>
            <p:nvPr/>
          </p:nvSpPr>
          <p:spPr>
            <a:xfrm>
              <a:off x="4984200" y="462816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4" name="CustomShape 36"/>
            <p:cNvSpPr/>
            <p:nvPr/>
          </p:nvSpPr>
          <p:spPr>
            <a:xfrm>
              <a:off x="4984200" y="464112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" name="CustomShape 37"/>
            <p:cNvSpPr/>
            <p:nvPr/>
          </p:nvSpPr>
          <p:spPr>
            <a:xfrm>
              <a:off x="5009040" y="45824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" name="CustomShape 38"/>
            <p:cNvSpPr/>
            <p:nvPr/>
          </p:nvSpPr>
          <p:spPr>
            <a:xfrm>
              <a:off x="4986000" y="45824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" name="CustomShape 39"/>
            <p:cNvSpPr/>
            <p:nvPr/>
          </p:nvSpPr>
          <p:spPr>
            <a:xfrm>
              <a:off x="5009040" y="45694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8" name="CustomShape 40"/>
            <p:cNvSpPr/>
            <p:nvPr/>
          </p:nvSpPr>
          <p:spPr>
            <a:xfrm>
              <a:off x="5002200" y="45694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" name="CustomShape 41"/>
            <p:cNvSpPr/>
            <p:nvPr/>
          </p:nvSpPr>
          <p:spPr>
            <a:xfrm>
              <a:off x="5009040" y="45882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" name="CustomShape 42"/>
            <p:cNvSpPr/>
            <p:nvPr/>
          </p:nvSpPr>
          <p:spPr>
            <a:xfrm>
              <a:off x="4986000" y="45882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" name="CustomShape 43"/>
            <p:cNvSpPr/>
            <p:nvPr/>
          </p:nvSpPr>
          <p:spPr>
            <a:xfrm>
              <a:off x="5032080" y="46234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2" name="CustomShape 44"/>
            <p:cNvSpPr/>
            <p:nvPr/>
          </p:nvSpPr>
          <p:spPr>
            <a:xfrm>
              <a:off x="4972680" y="46234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" name="CustomShape 45"/>
            <p:cNvSpPr/>
            <p:nvPr/>
          </p:nvSpPr>
          <p:spPr>
            <a:xfrm>
              <a:off x="5088240" y="444240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CustomShape 46"/>
            <p:cNvSpPr/>
            <p:nvPr/>
          </p:nvSpPr>
          <p:spPr>
            <a:xfrm>
              <a:off x="5052240" y="453636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" name="CustomShape 47"/>
            <p:cNvSpPr/>
            <p:nvPr/>
          </p:nvSpPr>
          <p:spPr>
            <a:xfrm>
              <a:off x="4945680" y="444240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" name="CustomShape 48"/>
            <p:cNvSpPr/>
            <p:nvPr/>
          </p:nvSpPr>
          <p:spPr>
            <a:xfrm>
              <a:off x="5016600" y="444240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" name="CustomShape 49"/>
            <p:cNvSpPr/>
            <p:nvPr/>
          </p:nvSpPr>
          <p:spPr>
            <a:xfrm>
              <a:off x="5052240" y="444240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" name="CustomShape 50"/>
            <p:cNvSpPr/>
            <p:nvPr/>
          </p:nvSpPr>
          <p:spPr>
            <a:xfrm>
              <a:off x="5088240" y="453636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9" name="CustomShape 51"/>
            <p:cNvSpPr/>
            <p:nvPr/>
          </p:nvSpPr>
          <p:spPr>
            <a:xfrm>
              <a:off x="4981320" y="444240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CustomShape 52"/>
            <p:cNvSpPr/>
            <p:nvPr/>
          </p:nvSpPr>
          <p:spPr>
            <a:xfrm>
              <a:off x="4910760" y="444240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" name="CustomShape 53"/>
            <p:cNvSpPr/>
            <p:nvPr/>
          </p:nvSpPr>
          <p:spPr>
            <a:xfrm>
              <a:off x="4945680" y="453636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" name="CustomShape 54"/>
            <p:cNvSpPr/>
            <p:nvPr/>
          </p:nvSpPr>
          <p:spPr>
            <a:xfrm>
              <a:off x="4910760" y="453636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3" name="CustomShape 55"/>
            <p:cNvSpPr/>
            <p:nvPr/>
          </p:nvSpPr>
          <p:spPr>
            <a:xfrm>
              <a:off x="5013720" y="443664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" name="CustomShape 56"/>
            <p:cNvSpPr/>
            <p:nvPr/>
          </p:nvSpPr>
          <p:spPr>
            <a:xfrm>
              <a:off x="5034960" y="443664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CustomShape 57"/>
            <p:cNvSpPr/>
            <p:nvPr/>
          </p:nvSpPr>
          <p:spPr>
            <a:xfrm>
              <a:off x="5049000" y="443664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" name="CustomShape 58"/>
            <p:cNvSpPr/>
            <p:nvPr/>
          </p:nvSpPr>
          <p:spPr>
            <a:xfrm>
              <a:off x="5069880" y="443664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" name="CustomShape 59"/>
            <p:cNvSpPr/>
            <p:nvPr/>
          </p:nvSpPr>
          <p:spPr>
            <a:xfrm>
              <a:off x="5085000" y="443664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" name="CustomShape 60"/>
            <p:cNvSpPr/>
            <p:nvPr/>
          </p:nvSpPr>
          <p:spPr>
            <a:xfrm>
              <a:off x="5105880" y="443664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" name="CustomShape 61"/>
            <p:cNvSpPr/>
            <p:nvPr/>
          </p:nvSpPr>
          <p:spPr>
            <a:xfrm>
              <a:off x="5049000" y="453060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0" name="CustomShape 62"/>
            <p:cNvSpPr/>
            <p:nvPr/>
          </p:nvSpPr>
          <p:spPr>
            <a:xfrm>
              <a:off x="5069880" y="453060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" name="CustomShape 63"/>
            <p:cNvSpPr/>
            <p:nvPr/>
          </p:nvSpPr>
          <p:spPr>
            <a:xfrm>
              <a:off x="5085000" y="453060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" name="CustomShape 64"/>
            <p:cNvSpPr/>
            <p:nvPr/>
          </p:nvSpPr>
          <p:spPr>
            <a:xfrm>
              <a:off x="5105880" y="453060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3" name="CustomShape 65"/>
            <p:cNvSpPr/>
            <p:nvPr/>
          </p:nvSpPr>
          <p:spPr>
            <a:xfrm>
              <a:off x="4978080" y="443664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" name="CustomShape 66"/>
            <p:cNvSpPr/>
            <p:nvPr/>
          </p:nvSpPr>
          <p:spPr>
            <a:xfrm>
              <a:off x="4978080" y="443664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" name="CustomShape 67"/>
            <p:cNvSpPr/>
            <p:nvPr/>
          </p:nvSpPr>
          <p:spPr>
            <a:xfrm>
              <a:off x="4942440" y="4436640"/>
              <a:ext cx="3240" cy="5184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" name="CustomShape 68"/>
            <p:cNvSpPr/>
            <p:nvPr/>
          </p:nvSpPr>
          <p:spPr>
            <a:xfrm>
              <a:off x="4942440" y="443664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7" name="CustomShape 69"/>
            <p:cNvSpPr/>
            <p:nvPr/>
          </p:nvSpPr>
          <p:spPr>
            <a:xfrm>
              <a:off x="4907520" y="443664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" name="CustomShape 70"/>
            <p:cNvSpPr/>
            <p:nvPr/>
          </p:nvSpPr>
          <p:spPr>
            <a:xfrm>
              <a:off x="4907520" y="443664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" name="CustomShape 71"/>
            <p:cNvSpPr/>
            <p:nvPr/>
          </p:nvSpPr>
          <p:spPr>
            <a:xfrm>
              <a:off x="4942440" y="4530600"/>
              <a:ext cx="3240" cy="5184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" name="CustomShape 72"/>
            <p:cNvSpPr/>
            <p:nvPr/>
          </p:nvSpPr>
          <p:spPr>
            <a:xfrm>
              <a:off x="4942440" y="453060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" name="CustomShape 73"/>
            <p:cNvSpPr/>
            <p:nvPr/>
          </p:nvSpPr>
          <p:spPr>
            <a:xfrm>
              <a:off x="4907520" y="453060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" name="CustomShape 74"/>
            <p:cNvSpPr/>
            <p:nvPr/>
          </p:nvSpPr>
          <p:spPr>
            <a:xfrm>
              <a:off x="4907520" y="453060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" name="CustomShape 75"/>
            <p:cNvSpPr/>
            <p:nvPr/>
          </p:nvSpPr>
          <p:spPr>
            <a:xfrm>
              <a:off x="5013720" y="447624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" name="CustomShape 76"/>
            <p:cNvSpPr/>
            <p:nvPr/>
          </p:nvSpPr>
          <p:spPr>
            <a:xfrm>
              <a:off x="5049000" y="447624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" name="CustomShape 77"/>
            <p:cNvSpPr/>
            <p:nvPr/>
          </p:nvSpPr>
          <p:spPr>
            <a:xfrm>
              <a:off x="5085000" y="447624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" name="CustomShape 78"/>
            <p:cNvSpPr/>
            <p:nvPr/>
          </p:nvSpPr>
          <p:spPr>
            <a:xfrm>
              <a:off x="4978080" y="447624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7" name="CustomShape 79"/>
            <p:cNvSpPr/>
            <p:nvPr/>
          </p:nvSpPr>
          <p:spPr>
            <a:xfrm>
              <a:off x="4942440" y="447624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" name="CustomShape 80"/>
            <p:cNvSpPr/>
            <p:nvPr/>
          </p:nvSpPr>
          <p:spPr>
            <a:xfrm>
              <a:off x="4907520" y="447624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" name="CustomShape 81"/>
            <p:cNvSpPr/>
            <p:nvPr/>
          </p:nvSpPr>
          <p:spPr>
            <a:xfrm>
              <a:off x="4970520" y="443988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50" name="Group 82"/>
          <p:cNvGrpSpPr/>
          <p:nvPr/>
        </p:nvGrpSpPr>
        <p:grpSpPr>
          <a:xfrm>
            <a:off x="4233600" y="4618800"/>
            <a:ext cx="229320" cy="255600"/>
            <a:chOff x="4233600" y="4618800"/>
            <a:chExt cx="229320" cy="255600"/>
          </a:xfrm>
        </p:grpSpPr>
        <p:sp>
          <p:nvSpPr>
            <p:cNvPr id="251" name="CustomShape 83"/>
            <p:cNvSpPr/>
            <p:nvPr/>
          </p:nvSpPr>
          <p:spPr>
            <a:xfrm>
              <a:off x="4233600" y="4857480"/>
              <a:ext cx="360" cy="648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480"/>
                <a:gd name="textAreaBottom" fmla="*/ 14400 h 648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2" name="CustomShape 84"/>
            <p:cNvSpPr/>
            <p:nvPr/>
          </p:nvSpPr>
          <p:spPr>
            <a:xfrm>
              <a:off x="4249080" y="4632120"/>
              <a:ext cx="198000" cy="23184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31840"/>
                <a:gd name="textAreaBottom" fmla="*/ 239760 h 23184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" name="CustomShape 85"/>
            <p:cNvSpPr/>
            <p:nvPr/>
          </p:nvSpPr>
          <p:spPr>
            <a:xfrm>
              <a:off x="4389480" y="47505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4" name="CustomShape 86"/>
            <p:cNvSpPr/>
            <p:nvPr/>
          </p:nvSpPr>
          <p:spPr>
            <a:xfrm>
              <a:off x="4382640" y="47613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5" name="CustomShape 87"/>
            <p:cNvSpPr/>
            <p:nvPr/>
          </p:nvSpPr>
          <p:spPr>
            <a:xfrm>
              <a:off x="4429440" y="4738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6" name="CustomShape 88"/>
            <p:cNvSpPr/>
            <p:nvPr/>
          </p:nvSpPr>
          <p:spPr>
            <a:xfrm>
              <a:off x="4422600" y="47505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7" name="CustomShape 89"/>
            <p:cNvSpPr/>
            <p:nvPr/>
          </p:nvSpPr>
          <p:spPr>
            <a:xfrm>
              <a:off x="4422600" y="47278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8" name="CustomShape 90"/>
            <p:cNvSpPr/>
            <p:nvPr/>
          </p:nvSpPr>
          <p:spPr>
            <a:xfrm>
              <a:off x="4249080" y="47480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59" name="CustomShape 91"/>
            <p:cNvSpPr/>
            <p:nvPr/>
          </p:nvSpPr>
          <p:spPr>
            <a:xfrm>
              <a:off x="4249080" y="47365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0" name="CustomShape 92"/>
            <p:cNvSpPr/>
            <p:nvPr/>
          </p:nvSpPr>
          <p:spPr>
            <a:xfrm>
              <a:off x="4249080" y="4758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1" name="CustomShape 93"/>
            <p:cNvSpPr/>
            <p:nvPr/>
          </p:nvSpPr>
          <p:spPr>
            <a:xfrm>
              <a:off x="4307760" y="47480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2" name="CustomShape 94"/>
            <p:cNvSpPr/>
            <p:nvPr/>
          </p:nvSpPr>
          <p:spPr>
            <a:xfrm>
              <a:off x="4300200" y="4758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3" name="CustomShape 95"/>
            <p:cNvSpPr/>
            <p:nvPr/>
          </p:nvSpPr>
          <p:spPr>
            <a:xfrm>
              <a:off x="4249080" y="4833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4" name="CustomShape 96"/>
            <p:cNvSpPr/>
            <p:nvPr/>
          </p:nvSpPr>
          <p:spPr>
            <a:xfrm>
              <a:off x="4249080" y="48232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5" name="CustomShape 97"/>
            <p:cNvSpPr/>
            <p:nvPr/>
          </p:nvSpPr>
          <p:spPr>
            <a:xfrm>
              <a:off x="4249080" y="48456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6" name="CustomShape 98"/>
            <p:cNvSpPr/>
            <p:nvPr/>
          </p:nvSpPr>
          <p:spPr>
            <a:xfrm>
              <a:off x="4307760" y="4833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7" name="CustomShape 99"/>
            <p:cNvSpPr/>
            <p:nvPr/>
          </p:nvSpPr>
          <p:spPr>
            <a:xfrm>
              <a:off x="4300200" y="48456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8" name="CustomShape 100"/>
            <p:cNvSpPr/>
            <p:nvPr/>
          </p:nvSpPr>
          <p:spPr>
            <a:xfrm>
              <a:off x="4334040" y="474804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69" name="CustomShape 101"/>
            <p:cNvSpPr/>
            <p:nvPr/>
          </p:nvSpPr>
          <p:spPr>
            <a:xfrm>
              <a:off x="4254480" y="4618800"/>
              <a:ext cx="186840" cy="1260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600"/>
                <a:gd name="textAreaBottom" fmla="*/ 20520 h 1260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70" name="CustomShape 102"/>
            <p:cNvSpPr/>
            <p:nvPr/>
          </p:nvSpPr>
          <p:spPr>
            <a:xfrm>
              <a:off x="4462560" y="463896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71" name="CustomShape 103"/>
            <p:cNvSpPr/>
            <p:nvPr/>
          </p:nvSpPr>
          <p:spPr>
            <a:xfrm>
              <a:off x="4244400" y="463896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72" name="CustomShape 104"/>
            <p:cNvSpPr/>
            <p:nvPr/>
          </p:nvSpPr>
          <p:spPr>
            <a:xfrm>
              <a:off x="4334760" y="4768560"/>
              <a:ext cx="27000" cy="5400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3" name="CustomShape 105"/>
            <p:cNvSpPr/>
            <p:nvPr/>
          </p:nvSpPr>
          <p:spPr>
            <a:xfrm>
              <a:off x="4334760" y="48434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74" name="CustomShape 106"/>
            <p:cNvSpPr/>
            <p:nvPr/>
          </p:nvSpPr>
          <p:spPr>
            <a:xfrm>
              <a:off x="4334760" y="485748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75" name="CustomShape 107"/>
            <p:cNvSpPr/>
            <p:nvPr/>
          </p:nvSpPr>
          <p:spPr>
            <a:xfrm>
              <a:off x="4334760" y="48704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76" name="CustomShape 108"/>
            <p:cNvSpPr/>
            <p:nvPr/>
          </p:nvSpPr>
          <p:spPr>
            <a:xfrm>
              <a:off x="4359600" y="4773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" name="CustomShape 109"/>
            <p:cNvSpPr/>
            <p:nvPr/>
          </p:nvSpPr>
          <p:spPr>
            <a:xfrm>
              <a:off x="4359600" y="4773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" name="CustomShape 110"/>
            <p:cNvSpPr/>
            <p:nvPr/>
          </p:nvSpPr>
          <p:spPr>
            <a:xfrm>
              <a:off x="4336920" y="4773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" name="CustomShape 111"/>
            <p:cNvSpPr/>
            <p:nvPr/>
          </p:nvSpPr>
          <p:spPr>
            <a:xfrm>
              <a:off x="4359600" y="481464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" name="CustomShape 112"/>
            <p:cNvSpPr/>
            <p:nvPr/>
          </p:nvSpPr>
          <p:spPr>
            <a:xfrm>
              <a:off x="4382640" y="48268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81" name="CustomShape 113"/>
            <p:cNvSpPr/>
            <p:nvPr/>
          </p:nvSpPr>
          <p:spPr>
            <a:xfrm>
              <a:off x="4323240" y="48268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282" name="CustomShape 114"/>
            <p:cNvSpPr/>
            <p:nvPr/>
          </p:nvSpPr>
          <p:spPr>
            <a:xfrm>
              <a:off x="4334760" y="484704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3" name="CustomShape 115"/>
            <p:cNvSpPr/>
            <p:nvPr/>
          </p:nvSpPr>
          <p:spPr>
            <a:xfrm>
              <a:off x="4334760" y="486108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" name="CustomShape 116"/>
            <p:cNvSpPr/>
            <p:nvPr/>
          </p:nvSpPr>
          <p:spPr>
            <a:xfrm>
              <a:off x="4334760" y="487404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" name="CustomShape 117"/>
            <p:cNvSpPr/>
            <p:nvPr/>
          </p:nvSpPr>
          <p:spPr>
            <a:xfrm>
              <a:off x="4359600" y="48146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" name="CustomShape 118"/>
            <p:cNvSpPr/>
            <p:nvPr/>
          </p:nvSpPr>
          <p:spPr>
            <a:xfrm>
              <a:off x="4336920" y="48146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" name="CustomShape 119"/>
            <p:cNvSpPr/>
            <p:nvPr/>
          </p:nvSpPr>
          <p:spPr>
            <a:xfrm>
              <a:off x="4359600" y="48016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" name="CustomShape 120"/>
            <p:cNvSpPr/>
            <p:nvPr/>
          </p:nvSpPr>
          <p:spPr>
            <a:xfrm>
              <a:off x="4353120" y="48016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" name="CustomShape 121"/>
            <p:cNvSpPr/>
            <p:nvPr/>
          </p:nvSpPr>
          <p:spPr>
            <a:xfrm>
              <a:off x="4359600" y="4820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0" name="CustomShape 122"/>
            <p:cNvSpPr/>
            <p:nvPr/>
          </p:nvSpPr>
          <p:spPr>
            <a:xfrm>
              <a:off x="4336920" y="4820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" name="CustomShape 123"/>
            <p:cNvSpPr/>
            <p:nvPr/>
          </p:nvSpPr>
          <p:spPr>
            <a:xfrm>
              <a:off x="4382640" y="48564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" name="CustomShape 124"/>
            <p:cNvSpPr/>
            <p:nvPr/>
          </p:nvSpPr>
          <p:spPr>
            <a:xfrm>
              <a:off x="4323240" y="48564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" name="CustomShape 125"/>
            <p:cNvSpPr/>
            <p:nvPr/>
          </p:nvSpPr>
          <p:spPr>
            <a:xfrm>
              <a:off x="4438800" y="4673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4" name="CustomShape 126"/>
            <p:cNvSpPr/>
            <p:nvPr/>
          </p:nvSpPr>
          <p:spPr>
            <a:xfrm>
              <a:off x="4403160" y="4768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" name="CustomShape 127"/>
            <p:cNvSpPr/>
            <p:nvPr/>
          </p:nvSpPr>
          <p:spPr>
            <a:xfrm>
              <a:off x="4296240" y="4673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" name="CustomShape 128"/>
            <p:cNvSpPr/>
            <p:nvPr/>
          </p:nvSpPr>
          <p:spPr>
            <a:xfrm>
              <a:off x="4367160" y="4673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" name="CustomShape 129"/>
            <p:cNvSpPr/>
            <p:nvPr/>
          </p:nvSpPr>
          <p:spPr>
            <a:xfrm>
              <a:off x="4403160" y="4673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8" name="CustomShape 130"/>
            <p:cNvSpPr/>
            <p:nvPr/>
          </p:nvSpPr>
          <p:spPr>
            <a:xfrm>
              <a:off x="4438800" y="4768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" name="CustomShape 131"/>
            <p:cNvSpPr/>
            <p:nvPr/>
          </p:nvSpPr>
          <p:spPr>
            <a:xfrm>
              <a:off x="4331880" y="4673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" name="CustomShape 132"/>
            <p:cNvSpPr/>
            <p:nvPr/>
          </p:nvSpPr>
          <p:spPr>
            <a:xfrm>
              <a:off x="4261320" y="4673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1" name="CustomShape 133"/>
            <p:cNvSpPr/>
            <p:nvPr/>
          </p:nvSpPr>
          <p:spPr>
            <a:xfrm>
              <a:off x="4296240" y="4768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" name="CustomShape 134"/>
            <p:cNvSpPr/>
            <p:nvPr/>
          </p:nvSpPr>
          <p:spPr>
            <a:xfrm>
              <a:off x="4261320" y="4768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" name="CustomShape 135"/>
            <p:cNvSpPr/>
            <p:nvPr/>
          </p:nvSpPr>
          <p:spPr>
            <a:xfrm>
              <a:off x="4364640" y="4667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4" name="CustomShape 136"/>
            <p:cNvSpPr/>
            <p:nvPr/>
          </p:nvSpPr>
          <p:spPr>
            <a:xfrm>
              <a:off x="4385520" y="4667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" name="CustomShape 137"/>
            <p:cNvSpPr/>
            <p:nvPr/>
          </p:nvSpPr>
          <p:spPr>
            <a:xfrm>
              <a:off x="4399560" y="4667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" name="CustomShape 138"/>
            <p:cNvSpPr/>
            <p:nvPr/>
          </p:nvSpPr>
          <p:spPr>
            <a:xfrm>
              <a:off x="4420440" y="4667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" name="CustomShape 139"/>
            <p:cNvSpPr/>
            <p:nvPr/>
          </p:nvSpPr>
          <p:spPr>
            <a:xfrm>
              <a:off x="4435560" y="4667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8" name="CustomShape 140"/>
            <p:cNvSpPr/>
            <p:nvPr/>
          </p:nvSpPr>
          <p:spPr>
            <a:xfrm>
              <a:off x="4456440" y="4667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9" name="CustomShape 141"/>
            <p:cNvSpPr/>
            <p:nvPr/>
          </p:nvSpPr>
          <p:spPr>
            <a:xfrm>
              <a:off x="4399560" y="47624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" name="CustomShape 142"/>
            <p:cNvSpPr/>
            <p:nvPr/>
          </p:nvSpPr>
          <p:spPr>
            <a:xfrm>
              <a:off x="4420440" y="4762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" name="CustomShape 143"/>
            <p:cNvSpPr/>
            <p:nvPr/>
          </p:nvSpPr>
          <p:spPr>
            <a:xfrm>
              <a:off x="4435560" y="47624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2" name="CustomShape 144"/>
            <p:cNvSpPr/>
            <p:nvPr/>
          </p:nvSpPr>
          <p:spPr>
            <a:xfrm>
              <a:off x="4456440" y="4762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" name="CustomShape 145"/>
            <p:cNvSpPr/>
            <p:nvPr/>
          </p:nvSpPr>
          <p:spPr>
            <a:xfrm>
              <a:off x="4328640" y="4667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" name="CustomShape 146"/>
            <p:cNvSpPr/>
            <p:nvPr/>
          </p:nvSpPr>
          <p:spPr>
            <a:xfrm>
              <a:off x="4328640" y="4667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5" name="CustomShape 147"/>
            <p:cNvSpPr/>
            <p:nvPr/>
          </p:nvSpPr>
          <p:spPr>
            <a:xfrm>
              <a:off x="4293000" y="466776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" name="CustomShape 148"/>
            <p:cNvSpPr/>
            <p:nvPr/>
          </p:nvSpPr>
          <p:spPr>
            <a:xfrm>
              <a:off x="4293000" y="4667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" name="CustomShape 149"/>
            <p:cNvSpPr/>
            <p:nvPr/>
          </p:nvSpPr>
          <p:spPr>
            <a:xfrm>
              <a:off x="4258080" y="4667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" name="CustomShape 150"/>
            <p:cNvSpPr/>
            <p:nvPr/>
          </p:nvSpPr>
          <p:spPr>
            <a:xfrm>
              <a:off x="4258080" y="4667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9" name="CustomShape 151"/>
            <p:cNvSpPr/>
            <p:nvPr/>
          </p:nvSpPr>
          <p:spPr>
            <a:xfrm>
              <a:off x="4293000" y="476244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" name="CustomShape 152"/>
            <p:cNvSpPr/>
            <p:nvPr/>
          </p:nvSpPr>
          <p:spPr>
            <a:xfrm>
              <a:off x="4293000" y="4762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" name="CustomShape 153"/>
            <p:cNvSpPr/>
            <p:nvPr/>
          </p:nvSpPr>
          <p:spPr>
            <a:xfrm>
              <a:off x="4258080" y="47624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2" name="CustomShape 154"/>
            <p:cNvSpPr/>
            <p:nvPr/>
          </p:nvSpPr>
          <p:spPr>
            <a:xfrm>
              <a:off x="4258080" y="4762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" name="CustomShape 155"/>
            <p:cNvSpPr/>
            <p:nvPr/>
          </p:nvSpPr>
          <p:spPr>
            <a:xfrm>
              <a:off x="4364640" y="4707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" name="CustomShape 156"/>
            <p:cNvSpPr/>
            <p:nvPr/>
          </p:nvSpPr>
          <p:spPr>
            <a:xfrm>
              <a:off x="4399560" y="4707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" name="CustomShape 157"/>
            <p:cNvSpPr/>
            <p:nvPr/>
          </p:nvSpPr>
          <p:spPr>
            <a:xfrm>
              <a:off x="4435560" y="4707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6" name="CustomShape 158"/>
            <p:cNvSpPr/>
            <p:nvPr/>
          </p:nvSpPr>
          <p:spPr>
            <a:xfrm>
              <a:off x="4328640" y="4707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" name="CustomShape 159"/>
            <p:cNvSpPr/>
            <p:nvPr/>
          </p:nvSpPr>
          <p:spPr>
            <a:xfrm>
              <a:off x="4293000" y="470772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" name="CustomShape 160"/>
            <p:cNvSpPr/>
            <p:nvPr/>
          </p:nvSpPr>
          <p:spPr>
            <a:xfrm>
              <a:off x="4258080" y="4707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9" name="CustomShape 161"/>
            <p:cNvSpPr/>
            <p:nvPr/>
          </p:nvSpPr>
          <p:spPr>
            <a:xfrm>
              <a:off x="4321080" y="467100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30" name="Group 162"/>
          <p:cNvGrpSpPr/>
          <p:nvPr/>
        </p:nvGrpSpPr>
        <p:grpSpPr>
          <a:xfrm>
            <a:off x="2481120" y="6255360"/>
            <a:ext cx="180000" cy="207360"/>
            <a:chOff x="2481120" y="6255360"/>
            <a:chExt cx="180000" cy="207360"/>
          </a:xfrm>
        </p:grpSpPr>
        <p:sp>
          <p:nvSpPr>
            <p:cNvPr id="331" name="CustomShape 163"/>
            <p:cNvSpPr/>
            <p:nvPr/>
          </p:nvSpPr>
          <p:spPr>
            <a:xfrm>
              <a:off x="2481120" y="6353280"/>
              <a:ext cx="180000" cy="1094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2" name="CustomShape 164"/>
            <p:cNvSpPr/>
            <p:nvPr/>
          </p:nvSpPr>
          <p:spPr>
            <a:xfrm>
              <a:off x="2481120" y="6255360"/>
              <a:ext cx="180000" cy="7668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333" name="Group 165"/>
            <p:cNvGrpSpPr/>
            <p:nvPr/>
          </p:nvGrpSpPr>
          <p:grpSpPr>
            <a:xfrm>
              <a:off x="2558160" y="6276600"/>
              <a:ext cx="44640" cy="65160"/>
              <a:chOff x="2558160" y="6276600"/>
              <a:chExt cx="44640" cy="65160"/>
            </a:xfrm>
          </p:grpSpPr>
          <p:sp>
            <p:nvSpPr>
              <p:cNvPr id="334" name="Line 166"/>
              <p:cNvSpPr/>
              <p:nvPr/>
            </p:nvSpPr>
            <p:spPr>
              <a:xfrm flipH="1">
                <a:off x="2580120" y="6276600"/>
                <a:ext cx="360" cy="65160"/>
              </a:xfrm>
              <a:prstGeom prst="line">
                <a:avLst/>
              </a:prstGeom>
              <a:ln w="1905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 anchorCtr="1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5" name="Line 167"/>
              <p:cNvSpPr/>
              <p:nvPr/>
            </p:nvSpPr>
            <p:spPr>
              <a:xfrm>
                <a:off x="2558160" y="6309000"/>
                <a:ext cx="44640" cy="720"/>
              </a:xfrm>
              <a:prstGeom prst="line">
                <a:avLst/>
              </a:prstGeom>
              <a:ln w="1905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 anchorCtr="1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pic>
        <p:nvPicPr>
          <p:cNvPr id="336" name="Picture 2" descr=""/>
          <p:cNvPicPr/>
          <p:nvPr/>
        </p:nvPicPr>
        <p:blipFill>
          <a:blip r:embed="rId2"/>
          <a:srcRect l="2864" t="40993" r="94372" b="53232"/>
          <a:stretch/>
        </p:blipFill>
        <p:spPr>
          <a:xfrm>
            <a:off x="1017000" y="6708960"/>
            <a:ext cx="217800" cy="333720"/>
          </a:xfrm>
          <a:prstGeom prst="rect">
            <a:avLst/>
          </a:prstGeom>
          <a:ln w="0">
            <a:noFill/>
          </a:ln>
        </p:spPr>
      </p:pic>
      <p:grpSp>
        <p:nvGrpSpPr>
          <p:cNvPr id="337" name="Group 168"/>
          <p:cNvGrpSpPr/>
          <p:nvPr/>
        </p:nvGrpSpPr>
        <p:grpSpPr>
          <a:xfrm>
            <a:off x="3457080" y="4043520"/>
            <a:ext cx="228960" cy="255960"/>
            <a:chOff x="3457080" y="4043520"/>
            <a:chExt cx="228960" cy="255960"/>
          </a:xfrm>
        </p:grpSpPr>
        <p:sp>
          <p:nvSpPr>
            <p:cNvPr id="338" name="CustomShape 169"/>
            <p:cNvSpPr/>
            <p:nvPr/>
          </p:nvSpPr>
          <p:spPr>
            <a:xfrm>
              <a:off x="3457080" y="4282560"/>
              <a:ext cx="360" cy="648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480"/>
                <a:gd name="textAreaBottom" fmla="*/ 14400 h 648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9" name="CustomShape 170"/>
            <p:cNvSpPr/>
            <p:nvPr/>
          </p:nvSpPr>
          <p:spPr>
            <a:xfrm>
              <a:off x="3472560" y="4056840"/>
              <a:ext cx="198000" cy="23184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31840"/>
                <a:gd name="textAreaBottom" fmla="*/ 239760 h 23184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0" name="CustomShape 171"/>
            <p:cNvSpPr/>
            <p:nvPr/>
          </p:nvSpPr>
          <p:spPr>
            <a:xfrm>
              <a:off x="3612600" y="41756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1" name="CustomShape 172"/>
            <p:cNvSpPr/>
            <p:nvPr/>
          </p:nvSpPr>
          <p:spPr>
            <a:xfrm>
              <a:off x="3606120" y="41860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2" name="CustomShape 173"/>
            <p:cNvSpPr/>
            <p:nvPr/>
          </p:nvSpPr>
          <p:spPr>
            <a:xfrm>
              <a:off x="3652560" y="4163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3" name="CustomShape 174"/>
            <p:cNvSpPr/>
            <p:nvPr/>
          </p:nvSpPr>
          <p:spPr>
            <a:xfrm>
              <a:off x="3645720" y="41756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4" name="CustomShape 175"/>
            <p:cNvSpPr/>
            <p:nvPr/>
          </p:nvSpPr>
          <p:spPr>
            <a:xfrm>
              <a:off x="3645720" y="41529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5" name="CustomShape 176"/>
            <p:cNvSpPr/>
            <p:nvPr/>
          </p:nvSpPr>
          <p:spPr>
            <a:xfrm>
              <a:off x="3472560" y="41731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6" name="CustomShape 177"/>
            <p:cNvSpPr/>
            <p:nvPr/>
          </p:nvSpPr>
          <p:spPr>
            <a:xfrm>
              <a:off x="3472560" y="41612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7" name="CustomShape 178"/>
            <p:cNvSpPr/>
            <p:nvPr/>
          </p:nvSpPr>
          <p:spPr>
            <a:xfrm>
              <a:off x="3472560" y="41835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8" name="CustomShape 179"/>
            <p:cNvSpPr/>
            <p:nvPr/>
          </p:nvSpPr>
          <p:spPr>
            <a:xfrm>
              <a:off x="3530880" y="41731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9" name="CustomShape 180"/>
            <p:cNvSpPr/>
            <p:nvPr/>
          </p:nvSpPr>
          <p:spPr>
            <a:xfrm>
              <a:off x="3523320" y="41835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0" name="CustomShape 181"/>
            <p:cNvSpPr/>
            <p:nvPr/>
          </p:nvSpPr>
          <p:spPr>
            <a:xfrm>
              <a:off x="3472560" y="42588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1" name="CustomShape 182"/>
            <p:cNvSpPr/>
            <p:nvPr/>
          </p:nvSpPr>
          <p:spPr>
            <a:xfrm>
              <a:off x="3472560" y="42480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2" name="CustomShape 183"/>
            <p:cNvSpPr/>
            <p:nvPr/>
          </p:nvSpPr>
          <p:spPr>
            <a:xfrm>
              <a:off x="3472560" y="42703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3" name="CustomShape 184"/>
            <p:cNvSpPr/>
            <p:nvPr/>
          </p:nvSpPr>
          <p:spPr>
            <a:xfrm>
              <a:off x="3530880" y="42588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4" name="CustomShape 185"/>
            <p:cNvSpPr/>
            <p:nvPr/>
          </p:nvSpPr>
          <p:spPr>
            <a:xfrm>
              <a:off x="3523320" y="42703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5" name="CustomShape 186"/>
            <p:cNvSpPr/>
            <p:nvPr/>
          </p:nvSpPr>
          <p:spPr>
            <a:xfrm>
              <a:off x="3557160" y="417312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6" name="CustomShape 187"/>
            <p:cNvSpPr/>
            <p:nvPr/>
          </p:nvSpPr>
          <p:spPr>
            <a:xfrm>
              <a:off x="3477960" y="4043520"/>
              <a:ext cx="186840" cy="1260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600"/>
                <a:gd name="textAreaBottom" fmla="*/ 20520 h 1260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7" name="CustomShape 188"/>
            <p:cNvSpPr/>
            <p:nvPr/>
          </p:nvSpPr>
          <p:spPr>
            <a:xfrm>
              <a:off x="3685680" y="406404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8" name="CustomShape 189"/>
            <p:cNvSpPr/>
            <p:nvPr/>
          </p:nvSpPr>
          <p:spPr>
            <a:xfrm>
              <a:off x="3467880" y="406404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9" name="CustomShape 190"/>
            <p:cNvSpPr/>
            <p:nvPr/>
          </p:nvSpPr>
          <p:spPr>
            <a:xfrm>
              <a:off x="3557880" y="4193280"/>
              <a:ext cx="27000" cy="5400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" name="CustomShape 191"/>
            <p:cNvSpPr/>
            <p:nvPr/>
          </p:nvSpPr>
          <p:spPr>
            <a:xfrm>
              <a:off x="3557880" y="426816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1" name="CustomShape 192"/>
            <p:cNvSpPr/>
            <p:nvPr/>
          </p:nvSpPr>
          <p:spPr>
            <a:xfrm>
              <a:off x="3557880" y="428256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2" name="CustomShape 193"/>
            <p:cNvSpPr/>
            <p:nvPr/>
          </p:nvSpPr>
          <p:spPr>
            <a:xfrm>
              <a:off x="3557880" y="429552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3" name="CustomShape 194"/>
            <p:cNvSpPr/>
            <p:nvPr/>
          </p:nvSpPr>
          <p:spPr>
            <a:xfrm>
              <a:off x="3583080" y="419796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" name="CustomShape 195"/>
            <p:cNvSpPr/>
            <p:nvPr/>
          </p:nvSpPr>
          <p:spPr>
            <a:xfrm>
              <a:off x="3583080" y="419796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5" name="CustomShape 196"/>
            <p:cNvSpPr/>
            <p:nvPr/>
          </p:nvSpPr>
          <p:spPr>
            <a:xfrm>
              <a:off x="3560040" y="419796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" name="CustomShape 197"/>
            <p:cNvSpPr/>
            <p:nvPr/>
          </p:nvSpPr>
          <p:spPr>
            <a:xfrm>
              <a:off x="3583080" y="423972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" name="CustomShape 198"/>
            <p:cNvSpPr/>
            <p:nvPr/>
          </p:nvSpPr>
          <p:spPr>
            <a:xfrm>
              <a:off x="3606120" y="425160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8" name="CustomShape 199"/>
            <p:cNvSpPr/>
            <p:nvPr/>
          </p:nvSpPr>
          <p:spPr>
            <a:xfrm>
              <a:off x="3546360" y="425160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9" name="CustomShape 200"/>
            <p:cNvSpPr/>
            <p:nvPr/>
          </p:nvSpPr>
          <p:spPr>
            <a:xfrm>
              <a:off x="3557880" y="427176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" name="CustomShape 201"/>
            <p:cNvSpPr/>
            <p:nvPr/>
          </p:nvSpPr>
          <p:spPr>
            <a:xfrm>
              <a:off x="3557880" y="428580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" name="CustomShape 202"/>
            <p:cNvSpPr/>
            <p:nvPr/>
          </p:nvSpPr>
          <p:spPr>
            <a:xfrm>
              <a:off x="3557880" y="429912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2" name="CustomShape 203"/>
            <p:cNvSpPr/>
            <p:nvPr/>
          </p:nvSpPr>
          <p:spPr>
            <a:xfrm>
              <a:off x="3583080" y="423972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" name="CustomShape 204"/>
            <p:cNvSpPr/>
            <p:nvPr/>
          </p:nvSpPr>
          <p:spPr>
            <a:xfrm>
              <a:off x="3560040" y="423972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" name="CustomShape 205"/>
            <p:cNvSpPr/>
            <p:nvPr/>
          </p:nvSpPr>
          <p:spPr>
            <a:xfrm>
              <a:off x="3583080" y="4226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5" name="CustomShape 206"/>
            <p:cNvSpPr/>
            <p:nvPr/>
          </p:nvSpPr>
          <p:spPr>
            <a:xfrm>
              <a:off x="3576240" y="4226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6" name="CustomShape 207"/>
            <p:cNvSpPr/>
            <p:nvPr/>
          </p:nvSpPr>
          <p:spPr>
            <a:xfrm>
              <a:off x="3583080" y="42454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" name="CustomShape 208"/>
            <p:cNvSpPr/>
            <p:nvPr/>
          </p:nvSpPr>
          <p:spPr>
            <a:xfrm>
              <a:off x="3560040" y="42454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" name="CustomShape 209"/>
            <p:cNvSpPr/>
            <p:nvPr/>
          </p:nvSpPr>
          <p:spPr>
            <a:xfrm>
              <a:off x="3606120" y="428112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9" name="CustomShape 210"/>
            <p:cNvSpPr/>
            <p:nvPr/>
          </p:nvSpPr>
          <p:spPr>
            <a:xfrm>
              <a:off x="3546360" y="428112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" name="CustomShape 211"/>
            <p:cNvSpPr/>
            <p:nvPr/>
          </p:nvSpPr>
          <p:spPr>
            <a:xfrm>
              <a:off x="3661920" y="409824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" name="CustomShape 212"/>
            <p:cNvSpPr/>
            <p:nvPr/>
          </p:nvSpPr>
          <p:spPr>
            <a:xfrm>
              <a:off x="3626280" y="41932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" name="CustomShape 213"/>
            <p:cNvSpPr/>
            <p:nvPr/>
          </p:nvSpPr>
          <p:spPr>
            <a:xfrm>
              <a:off x="3519360" y="409824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3" name="CustomShape 214"/>
            <p:cNvSpPr/>
            <p:nvPr/>
          </p:nvSpPr>
          <p:spPr>
            <a:xfrm>
              <a:off x="3590280" y="409824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" name="CustomShape 215"/>
            <p:cNvSpPr/>
            <p:nvPr/>
          </p:nvSpPr>
          <p:spPr>
            <a:xfrm>
              <a:off x="3626280" y="409824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" name="CustomShape 216"/>
            <p:cNvSpPr/>
            <p:nvPr/>
          </p:nvSpPr>
          <p:spPr>
            <a:xfrm>
              <a:off x="3661920" y="41932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" name="CustomShape 217"/>
            <p:cNvSpPr/>
            <p:nvPr/>
          </p:nvSpPr>
          <p:spPr>
            <a:xfrm>
              <a:off x="3555360" y="409824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" name="CustomShape 218"/>
            <p:cNvSpPr/>
            <p:nvPr/>
          </p:nvSpPr>
          <p:spPr>
            <a:xfrm>
              <a:off x="3484800" y="409824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" name="CustomShape 219"/>
            <p:cNvSpPr/>
            <p:nvPr/>
          </p:nvSpPr>
          <p:spPr>
            <a:xfrm>
              <a:off x="3519360" y="41932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" name="CustomShape 220"/>
            <p:cNvSpPr/>
            <p:nvPr/>
          </p:nvSpPr>
          <p:spPr>
            <a:xfrm>
              <a:off x="3484800" y="41932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0" name="CustomShape 221"/>
            <p:cNvSpPr/>
            <p:nvPr/>
          </p:nvSpPr>
          <p:spPr>
            <a:xfrm>
              <a:off x="3587760" y="409248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" name="CustomShape 222"/>
            <p:cNvSpPr/>
            <p:nvPr/>
          </p:nvSpPr>
          <p:spPr>
            <a:xfrm>
              <a:off x="3608640" y="409248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" name="CustomShape 223"/>
            <p:cNvSpPr/>
            <p:nvPr/>
          </p:nvSpPr>
          <p:spPr>
            <a:xfrm>
              <a:off x="3622680" y="409248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" name="CustomShape 224"/>
            <p:cNvSpPr/>
            <p:nvPr/>
          </p:nvSpPr>
          <p:spPr>
            <a:xfrm>
              <a:off x="3643920" y="409248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4" name="CustomShape 225"/>
            <p:cNvSpPr/>
            <p:nvPr/>
          </p:nvSpPr>
          <p:spPr>
            <a:xfrm>
              <a:off x="3658680" y="409248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" name="CustomShape 226"/>
            <p:cNvSpPr/>
            <p:nvPr/>
          </p:nvSpPr>
          <p:spPr>
            <a:xfrm>
              <a:off x="3679560" y="409248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" name="CustomShape 227"/>
            <p:cNvSpPr/>
            <p:nvPr/>
          </p:nvSpPr>
          <p:spPr>
            <a:xfrm>
              <a:off x="3622680" y="418752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" name="CustomShape 228"/>
            <p:cNvSpPr/>
            <p:nvPr/>
          </p:nvSpPr>
          <p:spPr>
            <a:xfrm>
              <a:off x="3643920" y="418752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" name="CustomShape 229"/>
            <p:cNvSpPr/>
            <p:nvPr/>
          </p:nvSpPr>
          <p:spPr>
            <a:xfrm>
              <a:off x="3658680" y="418752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" name="CustomShape 230"/>
            <p:cNvSpPr/>
            <p:nvPr/>
          </p:nvSpPr>
          <p:spPr>
            <a:xfrm>
              <a:off x="3679560" y="418752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" name="CustomShape 231"/>
            <p:cNvSpPr/>
            <p:nvPr/>
          </p:nvSpPr>
          <p:spPr>
            <a:xfrm>
              <a:off x="3551760" y="409248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1" name="CustomShape 232"/>
            <p:cNvSpPr/>
            <p:nvPr/>
          </p:nvSpPr>
          <p:spPr>
            <a:xfrm>
              <a:off x="3551760" y="409248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" name="CustomShape 233"/>
            <p:cNvSpPr/>
            <p:nvPr/>
          </p:nvSpPr>
          <p:spPr>
            <a:xfrm>
              <a:off x="3516480" y="409248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" name="CustomShape 234"/>
            <p:cNvSpPr/>
            <p:nvPr/>
          </p:nvSpPr>
          <p:spPr>
            <a:xfrm>
              <a:off x="3516480" y="409248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4" name="CustomShape 235"/>
            <p:cNvSpPr/>
            <p:nvPr/>
          </p:nvSpPr>
          <p:spPr>
            <a:xfrm>
              <a:off x="3481200" y="409248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" name="CustomShape 236"/>
            <p:cNvSpPr/>
            <p:nvPr/>
          </p:nvSpPr>
          <p:spPr>
            <a:xfrm>
              <a:off x="3481200" y="409248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" name="CustomShape 237"/>
            <p:cNvSpPr/>
            <p:nvPr/>
          </p:nvSpPr>
          <p:spPr>
            <a:xfrm>
              <a:off x="3516480" y="418752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" name="CustomShape 238"/>
            <p:cNvSpPr/>
            <p:nvPr/>
          </p:nvSpPr>
          <p:spPr>
            <a:xfrm>
              <a:off x="3516480" y="418752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8" name="CustomShape 239"/>
            <p:cNvSpPr/>
            <p:nvPr/>
          </p:nvSpPr>
          <p:spPr>
            <a:xfrm>
              <a:off x="3481200" y="418752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" name="CustomShape 240"/>
            <p:cNvSpPr/>
            <p:nvPr/>
          </p:nvSpPr>
          <p:spPr>
            <a:xfrm>
              <a:off x="3481200" y="418752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" name="CustomShape 241"/>
            <p:cNvSpPr/>
            <p:nvPr/>
          </p:nvSpPr>
          <p:spPr>
            <a:xfrm>
              <a:off x="3587760" y="413280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" name="CustomShape 242"/>
            <p:cNvSpPr/>
            <p:nvPr/>
          </p:nvSpPr>
          <p:spPr>
            <a:xfrm>
              <a:off x="3622680" y="413280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" name="CustomShape 243"/>
            <p:cNvSpPr/>
            <p:nvPr/>
          </p:nvSpPr>
          <p:spPr>
            <a:xfrm>
              <a:off x="3658680" y="413280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" name="CustomShape 244"/>
            <p:cNvSpPr/>
            <p:nvPr/>
          </p:nvSpPr>
          <p:spPr>
            <a:xfrm>
              <a:off x="3551760" y="413280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" name="CustomShape 245"/>
            <p:cNvSpPr/>
            <p:nvPr/>
          </p:nvSpPr>
          <p:spPr>
            <a:xfrm>
              <a:off x="3516480" y="413280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" name="CustomShape 246"/>
            <p:cNvSpPr/>
            <p:nvPr/>
          </p:nvSpPr>
          <p:spPr>
            <a:xfrm>
              <a:off x="3481200" y="413280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" name="CustomShape 247"/>
            <p:cNvSpPr/>
            <p:nvPr/>
          </p:nvSpPr>
          <p:spPr>
            <a:xfrm>
              <a:off x="3544560" y="409572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7" name="Group 248"/>
          <p:cNvGrpSpPr/>
          <p:nvPr/>
        </p:nvGrpSpPr>
        <p:grpSpPr>
          <a:xfrm>
            <a:off x="4361040" y="2964240"/>
            <a:ext cx="260640" cy="324360"/>
            <a:chOff x="4361040" y="2964240"/>
            <a:chExt cx="260640" cy="324360"/>
          </a:xfrm>
        </p:grpSpPr>
        <p:sp>
          <p:nvSpPr>
            <p:cNvPr id="418" name="Line 249"/>
            <p:cNvSpPr/>
            <p:nvPr/>
          </p:nvSpPr>
          <p:spPr>
            <a:xfrm>
              <a:off x="4411080" y="3037680"/>
              <a:ext cx="360" cy="250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" name="CustomShape 250"/>
            <p:cNvSpPr/>
            <p:nvPr/>
          </p:nvSpPr>
          <p:spPr>
            <a:xfrm>
              <a:off x="4406040" y="2992320"/>
              <a:ext cx="199800" cy="171720"/>
            </a:xfrm>
            <a:custGeom>
              <a:avLst/>
              <a:gdLst>
                <a:gd name="textAreaLeft" fmla="*/ 0 w 199800"/>
                <a:gd name="textAreaRight" fmla="*/ 207720 w 199800"/>
                <a:gd name="textAreaTop" fmla="*/ 0 h 171720"/>
                <a:gd name="textAreaBottom" fmla="*/ 179640 h 171720"/>
              </a:gdLst>
              <a:ahLst/>
              <a:rect l="textAreaLeft" t="textAreaTop" r="textAreaRight" b="textAreaBottom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" name="CustomShape 251"/>
            <p:cNvSpPr/>
            <p:nvPr/>
          </p:nvSpPr>
          <p:spPr>
            <a:xfrm>
              <a:off x="4361040" y="2964240"/>
              <a:ext cx="260640" cy="2095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1" name="Group 252"/>
          <p:cNvGrpSpPr/>
          <p:nvPr/>
        </p:nvGrpSpPr>
        <p:grpSpPr>
          <a:xfrm>
            <a:off x="4601520" y="4489560"/>
            <a:ext cx="260640" cy="323640"/>
            <a:chOff x="4601520" y="4489560"/>
            <a:chExt cx="260640" cy="323640"/>
          </a:xfrm>
        </p:grpSpPr>
        <p:sp>
          <p:nvSpPr>
            <p:cNvPr id="422" name="Line 253"/>
            <p:cNvSpPr/>
            <p:nvPr/>
          </p:nvSpPr>
          <p:spPr>
            <a:xfrm>
              <a:off x="4651560" y="4562640"/>
              <a:ext cx="360" cy="2505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" name="CustomShape 254"/>
            <p:cNvSpPr/>
            <p:nvPr/>
          </p:nvSpPr>
          <p:spPr>
            <a:xfrm>
              <a:off x="4646160" y="4517640"/>
              <a:ext cx="199800" cy="171720"/>
            </a:xfrm>
            <a:custGeom>
              <a:avLst/>
              <a:gdLst>
                <a:gd name="textAreaLeft" fmla="*/ 0 w 199800"/>
                <a:gd name="textAreaRight" fmla="*/ 207720 w 199800"/>
                <a:gd name="textAreaTop" fmla="*/ 0 h 171720"/>
                <a:gd name="textAreaBottom" fmla="*/ 179640 h 171720"/>
              </a:gdLst>
              <a:ahLst/>
              <a:rect l="textAreaLeft" t="textAreaTop" r="textAreaRight" b="textAreaBottom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" name="CustomShape 255"/>
            <p:cNvSpPr/>
            <p:nvPr/>
          </p:nvSpPr>
          <p:spPr>
            <a:xfrm>
              <a:off x="4601520" y="4489560"/>
              <a:ext cx="260640" cy="2095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5" name="Group 256"/>
          <p:cNvGrpSpPr/>
          <p:nvPr/>
        </p:nvGrpSpPr>
        <p:grpSpPr>
          <a:xfrm>
            <a:off x="2839680" y="5302800"/>
            <a:ext cx="229320" cy="255960"/>
            <a:chOff x="2839680" y="5302800"/>
            <a:chExt cx="229320" cy="255960"/>
          </a:xfrm>
        </p:grpSpPr>
        <p:sp>
          <p:nvSpPr>
            <p:cNvPr id="426" name="CustomShape 257"/>
            <p:cNvSpPr/>
            <p:nvPr/>
          </p:nvSpPr>
          <p:spPr>
            <a:xfrm>
              <a:off x="2839680" y="5541840"/>
              <a:ext cx="360" cy="648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480"/>
                <a:gd name="textAreaBottom" fmla="*/ 14400 h 648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7" name="CustomShape 258"/>
            <p:cNvSpPr/>
            <p:nvPr/>
          </p:nvSpPr>
          <p:spPr>
            <a:xfrm>
              <a:off x="2855520" y="5316120"/>
              <a:ext cx="198000" cy="23184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31840"/>
                <a:gd name="textAreaBottom" fmla="*/ 239760 h 23184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" name="CustomShape 259"/>
            <p:cNvSpPr/>
            <p:nvPr/>
          </p:nvSpPr>
          <p:spPr>
            <a:xfrm>
              <a:off x="2995560" y="54349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9" name="CustomShape 260"/>
            <p:cNvSpPr/>
            <p:nvPr/>
          </p:nvSpPr>
          <p:spPr>
            <a:xfrm>
              <a:off x="2988720" y="54453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0" name="CustomShape 261"/>
            <p:cNvSpPr/>
            <p:nvPr/>
          </p:nvSpPr>
          <p:spPr>
            <a:xfrm>
              <a:off x="3035520" y="5422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1" name="CustomShape 262"/>
            <p:cNvSpPr/>
            <p:nvPr/>
          </p:nvSpPr>
          <p:spPr>
            <a:xfrm>
              <a:off x="3028680" y="54349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2" name="CustomShape 263"/>
            <p:cNvSpPr/>
            <p:nvPr/>
          </p:nvSpPr>
          <p:spPr>
            <a:xfrm>
              <a:off x="3028680" y="54122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3" name="CustomShape 264"/>
            <p:cNvSpPr/>
            <p:nvPr/>
          </p:nvSpPr>
          <p:spPr>
            <a:xfrm>
              <a:off x="2855520" y="5432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4" name="CustomShape 265"/>
            <p:cNvSpPr/>
            <p:nvPr/>
          </p:nvSpPr>
          <p:spPr>
            <a:xfrm>
              <a:off x="2855520" y="54205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5" name="CustomShape 266"/>
            <p:cNvSpPr/>
            <p:nvPr/>
          </p:nvSpPr>
          <p:spPr>
            <a:xfrm>
              <a:off x="2855520" y="5442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6" name="CustomShape 267"/>
            <p:cNvSpPr/>
            <p:nvPr/>
          </p:nvSpPr>
          <p:spPr>
            <a:xfrm>
              <a:off x="2913840" y="5432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7" name="CustomShape 268"/>
            <p:cNvSpPr/>
            <p:nvPr/>
          </p:nvSpPr>
          <p:spPr>
            <a:xfrm>
              <a:off x="2906280" y="5442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8" name="CustomShape 269"/>
            <p:cNvSpPr/>
            <p:nvPr/>
          </p:nvSpPr>
          <p:spPr>
            <a:xfrm>
              <a:off x="2855520" y="5517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39" name="CustomShape 270"/>
            <p:cNvSpPr/>
            <p:nvPr/>
          </p:nvSpPr>
          <p:spPr>
            <a:xfrm>
              <a:off x="2855520" y="55072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0" name="CustomShape 271"/>
            <p:cNvSpPr/>
            <p:nvPr/>
          </p:nvSpPr>
          <p:spPr>
            <a:xfrm>
              <a:off x="2855520" y="55296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1" name="CustomShape 272"/>
            <p:cNvSpPr/>
            <p:nvPr/>
          </p:nvSpPr>
          <p:spPr>
            <a:xfrm>
              <a:off x="2913840" y="5517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2" name="CustomShape 273"/>
            <p:cNvSpPr/>
            <p:nvPr/>
          </p:nvSpPr>
          <p:spPr>
            <a:xfrm>
              <a:off x="2906280" y="55296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3" name="CustomShape 274"/>
            <p:cNvSpPr/>
            <p:nvPr/>
          </p:nvSpPr>
          <p:spPr>
            <a:xfrm>
              <a:off x="2940120" y="543240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4" name="CustomShape 275"/>
            <p:cNvSpPr/>
            <p:nvPr/>
          </p:nvSpPr>
          <p:spPr>
            <a:xfrm>
              <a:off x="2860920" y="5302800"/>
              <a:ext cx="186840" cy="1260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600"/>
                <a:gd name="textAreaBottom" fmla="*/ 20520 h 1260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5" name="CustomShape 276"/>
            <p:cNvSpPr/>
            <p:nvPr/>
          </p:nvSpPr>
          <p:spPr>
            <a:xfrm>
              <a:off x="3068640" y="532296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6" name="CustomShape 277"/>
            <p:cNvSpPr/>
            <p:nvPr/>
          </p:nvSpPr>
          <p:spPr>
            <a:xfrm>
              <a:off x="2850480" y="532296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7" name="CustomShape 278"/>
            <p:cNvSpPr/>
            <p:nvPr/>
          </p:nvSpPr>
          <p:spPr>
            <a:xfrm>
              <a:off x="2940840" y="5452560"/>
              <a:ext cx="27000" cy="5400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" name="CustomShape 279"/>
            <p:cNvSpPr/>
            <p:nvPr/>
          </p:nvSpPr>
          <p:spPr>
            <a:xfrm>
              <a:off x="2940840" y="55274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49" name="CustomShape 280"/>
            <p:cNvSpPr/>
            <p:nvPr/>
          </p:nvSpPr>
          <p:spPr>
            <a:xfrm>
              <a:off x="2940840" y="55418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50" name="CustomShape 281"/>
            <p:cNvSpPr/>
            <p:nvPr/>
          </p:nvSpPr>
          <p:spPr>
            <a:xfrm>
              <a:off x="2940840" y="555480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51" name="CustomShape 282"/>
            <p:cNvSpPr/>
            <p:nvPr/>
          </p:nvSpPr>
          <p:spPr>
            <a:xfrm>
              <a:off x="2965680" y="5457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" name="CustomShape 283"/>
            <p:cNvSpPr/>
            <p:nvPr/>
          </p:nvSpPr>
          <p:spPr>
            <a:xfrm>
              <a:off x="2965680" y="5457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" name="CustomShape 284"/>
            <p:cNvSpPr/>
            <p:nvPr/>
          </p:nvSpPr>
          <p:spPr>
            <a:xfrm>
              <a:off x="2943000" y="5457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4" name="CustomShape 285"/>
            <p:cNvSpPr/>
            <p:nvPr/>
          </p:nvSpPr>
          <p:spPr>
            <a:xfrm>
              <a:off x="2965680" y="549864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" name="CustomShape 286"/>
            <p:cNvSpPr/>
            <p:nvPr/>
          </p:nvSpPr>
          <p:spPr>
            <a:xfrm>
              <a:off x="2988720" y="55108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56" name="CustomShape 287"/>
            <p:cNvSpPr/>
            <p:nvPr/>
          </p:nvSpPr>
          <p:spPr>
            <a:xfrm>
              <a:off x="2929320" y="55108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57" name="CustomShape 288"/>
            <p:cNvSpPr/>
            <p:nvPr/>
          </p:nvSpPr>
          <p:spPr>
            <a:xfrm>
              <a:off x="2940840" y="553104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" name="CustomShape 289"/>
            <p:cNvSpPr/>
            <p:nvPr/>
          </p:nvSpPr>
          <p:spPr>
            <a:xfrm>
              <a:off x="2940840" y="554508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" name="CustomShape 290"/>
            <p:cNvSpPr/>
            <p:nvPr/>
          </p:nvSpPr>
          <p:spPr>
            <a:xfrm>
              <a:off x="2940840" y="555840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" name="CustomShape 291"/>
            <p:cNvSpPr/>
            <p:nvPr/>
          </p:nvSpPr>
          <p:spPr>
            <a:xfrm>
              <a:off x="2965680" y="54986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1" name="CustomShape 292"/>
            <p:cNvSpPr/>
            <p:nvPr/>
          </p:nvSpPr>
          <p:spPr>
            <a:xfrm>
              <a:off x="2943000" y="54986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" name="CustomShape 293"/>
            <p:cNvSpPr/>
            <p:nvPr/>
          </p:nvSpPr>
          <p:spPr>
            <a:xfrm>
              <a:off x="2965680" y="54860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" name="CustomShape 294"/>
            <p:cNvSpPr/>
            <p:nvPr/>
          </p:nvSpPr>
          <p:spPr>
            <a:xfrm>
              <a:off x="2959200" y="54860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" name="CustomShape 295"/>
            <p:cNvSpPr/>
            <p:nvPr/>
          </p:nvSpPr>
          <p:spPr>
            <a:xfrm>
              <a:off x="2965680" y="5504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5" name="CustomShape 296"/>
            <p:cNvSpPr/>
            <p:nvPr/>
          </p:nvSpPr>
          <p:spPr>
            <a:xfrm>
              <a:off x="2943000" y="5504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" name="CustomShape 297"/>
            <p:cNvSpPr/>
            <p:nvPr/>
          </p:nvSpPr>
          <p:spPr>
            <a:xfrm>
              <a:off x="2988720" y="55404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" name="CustomShape 298"/>
            <p:cNvSpPr/>
            <p:nvPr/>
          </p:nvSpPr>
          <p:spPr>
            <a:xfrm>
              <a:off x="2929320" y="55404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" name="CustomShape 299"/>
            <p:cNvSpPr/>
            <p:nvPr/>
          </p:nvSpPr>
          <p:spPr>
            <a:xfrm>
              <a:off x="3044880" y="5357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9" name="CustomShape 300"/>
            <p:cNvSpPr/>
            <p:nvPr/>
          </p:nvSpPr>
          <p:spPr>
            <a:xfrm>
              <a:off x="3009240" y="5452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" name="CustomShape 301"/>
            <p:cNvSpPr/>
            <p:nvPr/>
          </p:nvSpPr>
          <p:spPr>
            <a:xfrm>
              <a:off x="2902320" y="5357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" name="CustomShape 302"/>
            <p:cNvSpPr/>
            <p:nvPr/>
          </p:nvSpPr>
          <p:spPr>
            <a:xfrm>
              <a:off x="2973240" y="5357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" name="CustomShape 303"/>
            <p:cNvSpPr/>
            <p:nvPr/>
          </p:nvSpPr>
          <p:spPr>
            <a:xfrm>
              <a:off x="3009240" y="5357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" name="CustomShape 304"/>
            <p:cNvSpPr/>
            <p:nvPr/>
          </p:nvSpPr>
          <p:spPr>
            <a:xfrm>
              <a:off x="3044880" y="5452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" name="CustomShape 305"/>
            <p:cNvSpPr/>
            <p:nvPr/>
          </p:nvSpPr>
          <p:spPr>
            <a:xfrm>
              <a:off x="2937960" y="5357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" name="CustomShape 306"/>
            <p:cNvSpPr/>
            <p:nvPr/>
          </p:nvSpPr>
          <p:spPr>
            <a:xfrm>
              <a:off x="2867400" y="53575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6" name="CustomShape 307"/>
            <p:cNvSpPr/>
            <p:nvPr/>
          </p:nvSpPr>
          <p:spPr>
            <a:xfrm>
              <a:off x="2902320" y="5452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" name="CustomShape 308"/>
            <p:cNvSpPr/>
            <p:nvPr/>
          </p:nvSpPr>
          <p:spPr>
            <a:xfrm>
              <a:off x="2867400" y="5452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" name="CustomShape 309"/>
            <p:cNvSpPr/>
            <p:nvPr/>
          </p:nvSpPr>
          <p:spPr>
            <a:xfrm>
              <a:off x="2970720" y="5351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" name="CustomShape 310"/>
            <p:cNvSpPr/>
            <p:nvPr/>
          </p:nvSpPr>
          <p:spPr>
            <a:xfrm>
              <a:off x="2991600" y="5351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0" name="CustomShape 311"/>
            <p:cNvSpPr/>
            <p:nvPr/>
          </p:nvSpPr>
          <p:spPr>
            <a:xfrm>
              <a:off x="3005640" y="5351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1" name="CustomShape 312"/>
            <p:cNvSpPr/>
            <p:nvPr/>
          </p:nvSpPr>
          <p:spPr>
            <a:xfrm>
              <a:off x="3026520" y="5351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" name="CustomShape 313"/>
            <p:cNvSpPr/>
            <p:nvPr/>
          </p:nvSpPr>
          <p:spPr>
            <a:xfrm>
              <a:off x="3041640" y="5351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" name="CustomShape 314"/>
            <p:cNvSpPr/>
            <p:nvPr/>
          </p:nvSpPr>
          <p:spPr>
            <a:xfrm>
              <a:off x="3062520" y="5351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4" name="CustomShape 315"/>
            <p:cNvSpPr/>
            <p:nvPr/>
          </p:nvSpPr>
          <p:spPr>
            <a:xfrm>
              <a:off x="3005640" y="54464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" name="CustomShape 316"/>
            <p:cNvSpPr/>
            <p:nvPr/>
          </p:nvSpPr>
          <p:spPr>
            <a:xfrm>
              <a:off x="3026520" y="5446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" name="CustomShape 317"/>
            <p:cNvSpPr/>
            <p:nvPr/>
          </p:nvSpPr>
          <p:spPr>
            <a:xfrm>
              <a:off x="3041640" y="54464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7" name="CustomShape 318"/>
            <p:cNvSpPr/>
            <p:nvPr/>
          </p:nvSpPr>
          <p:spPr>
            <a:xfrm>
              <a:off x="3062520" y="5446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" name="CustomShape 319"/>
            <p:cNvSpPr/>
            <p:nvPr/>
          </p:nvSpPr>
          <p:spPr>
            <a:xfrm>
              <a:off x="2934720" y="5351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" name="CustomShape 320"/>
            <p:cNvSpPr/>
            <p:nvPr/>
          </p:nvSpPr>
          <p:spPr>
            <a:xfrm>
              <a:off x="2934720" y="5351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" name="CustomShape 321"/>
            <p:cNvSpPr/>
            <p:nvPr/>
          </p:nvSpPr>
          <p:spPr>
            <a:xfrm>
              <a:off x="2899440" y="535176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1" name="CustomShape 322"/>
            <p:cNvSpPr/>
            <p:nvPr/>
          </p:nvSpPr>
          <p:spPr>
            <a:xfrm>
              <a:off x="2899440" y="5351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" name="CustomShape 323"/>
            <p:cNvSpPr/>
            <p:nvPr/>
          </p:nvSpPr>
          <p:spPr>
            <a:xfrm>
              <a:off x="2864160" y="5351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" name="CustomShape 324"/>
            <p:cNvSpPr/>
            <p:nvPr/>
          </p:nvSpPr>
          <p:spPr>
            <a:xfrm>
              <a:off x="2864160" y="5351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" name="CustomShape 325"/>
            <p:cNvSpPr/>
            <p:nvPr/>
          </p:nvSpPr>
          <p:spPr>
            <a:xfrm>
              <a:off x="2899440" y="544644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5" name="CustomShape 326"/>
            <p:cNvSpPr/>
            <p:nvPr/>
          </p:nvSpPr>
          <p:spPr>
            <a:xfrm>
              <a:off x="2899440" y="5446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" name="CustomShape 327"/>
            <p:cNvSpPr/>
            <p:nvPr/>
          </p:nvSpPr>
          <p:spPr>
            <a:xfrm>
              <a:off x="2864160" y="54464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" name="CustomShape 328"/>
            <p:cNvSpPr/>
            <p:nvPr/>
          </p:nvSpPr>
          <p:spPr>
            <a:xfrm>
              <a:off x="2864160" y="54464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" name="CustomShape 329"/>
            <p:cNvSpPr/>
            <p:nvPr/>
          </p:nvSpPr>
          <p:spPr>
            <a:xfrm>
              <a:off x="2970720" y="5391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9" name="CustomShape 330"/>
            <p:cNvSpPr/>
            <p:nvPr/>
          </p:nvSpPr>
          <p:spPr>
            <a:xfrm>
              <a:off x="3005640" y="5391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" name="CustomShape 331"/>
            <p:cNvSpPr/>
            <p:nvPr/>
          </p:nvSpPr>
          <p:spPr>
            <a:xfrm>
              <a:off x="3041640" y="5391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" name="CustomShape 332"/>
            <p:cNvSpPr/>
            <p:nvPr/>
          </p:nvSpPr>
          <p:spPr>
            <a:xfrm>
              <a:off x="2934720" y="5391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2" name="CustomShape 333"/>
            <p:cNvSpPr/>
            <p:nvPr/>
          </p:nvSpPr>
          <p:spPr>
            <a:xfrm>
              <a:off x="2899440" y="539172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" name="CustomShape 334"/>
            <p:cNvSpPr/>
            <p:nvPr/>
          </p:nvSpPr>
          <p:spPr>
            <a:xfrm>
              <a:off x="2864160" y="53917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" name="CustomShape 335"/>
            <p:cNvSpPr/>
            <p:nvPr/>
          </p:nvSpPr>
          <p:spPr>
            <a:xfrm>
              <a:off x="2927160" y="535500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05" name="Group 336"/>
          <p:cNvGrpSpPr/>
          <p:nvPr/>
        </p:nvGrpSpPr>
        <p:grpSpPr>
          <a:xfrm>
            <a:off x="2958120" y="3645720"/>
            <a:ext cx="229320" cy="253440"/>
            <a:chOff x="2958120" y="3645720"/>
            <a:chExt cx="229320" cy="253440"/>
          </a:xfrm>
        </p:grpSpPr>
        <p:sp>
          <p:nvSpPr>
            <p:cNvPr id="506" name="CustomShape 337"/>
            <p:cNvSpPr/>
            <p:nvPr/>
          </p:nvSpPr>
          <p:spPr>
            <a:xfrm>
              <a:off x="2958120" y="3882240"/>
              <a:ext cx="360" cy="612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120"/>
                <a:gd name="textAreaBottom" fmla="*/ 14040 h 612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7" name="CustomShape 338"/>
            <p:cNvSpPr/>
            <p:nvPr/>
          </p:nvSpPr>
          <p:spPr>
            <a:xfrm>
              <a:off x="2973600" y="3659040"/>
              <a:ext cx="198000" cy="22968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29680"/>
                <a:gd name="textAreaBottom" fmla="*/ 237600 h 22968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" name="CustomShape 339"/>
            <p:cNvSpPr/>
            <p:nvPr/>
          </p:nvSpPr>
          <p:spPr>
            <a:xfrm>
              <a:off x="3114000" y="3776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9" name="CustomShape 340"/>
            <p:cNvSpPr/>
            <p:nvPr/>
          </p:nvSpPr>
          <p:spPr>
            <a:xfrm>
              <a:off x="3107160" y="37872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0" name="CustomShape 341"/>
            <p:cNvSpPr/>
            <p:nvPr/>
          </p:nvSpPr>
          <p:spPr>
            <a:xfrm>
              <a:off x="3153960" y="37645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1" name="CustomShape 342"/>
            <p:cNvSpPr/>
            <p:nvPr/>
          </p:nvSpPr>
          <p:spPr>
            <a:xfrm>
              <a:off x="3147120" y="3776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2" name="CustomShape 343"/>
            <p:cNvSpPr/>
            <p:nvPr/>
          </p:nvSpPr>
          <p:spPr>
            <a:xfrm>
              <a:off x="3147120" y="37540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3" name="CustomShape 344"/>
            <p:cNvSpPr/>
            <p:nvPr/>
          </p:nvSpPr>
          <p:spPr>
            <a:xfrm>
              <a:off x="2973600" y="37738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4" name="CustomShape 345"/>
            <p:cNvSpPr/>
            <p:nvPr/>
          </p:nvSpPr>
          <p:spPr>
            <a:xfrm>
              <a:off x="2973600" y="37623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5" name="CustomShape 346"/>
            <p:cNvSpPr/>
            <p:nvPr/>
          </p:nvSpPr>
          <p:spPr>
            <a:xfrm>
              <a:off x="2973600" y="3784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6" name="CustomShape 347"/>
            <p:cNvSpPr/>
            <p:nvPr/>
          </p:nvSpPr>
          <p:spPr>
            <a:xfrm>
              <a:off x="3032280" y="37738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7" name="CustomShape 348"/>
            <p:cNvSpPr/>
            <p:nvPr/>
          </p:nvSpPr>
          <p:spPr>
            <a:xfrm>
              <a:off x="3024720" y="3784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8" name="CustomShape 349"/>
            <p:cNvSpPr/>
            <p:nvPr/>
          </p:nvSpPr>
          <p:spPr>
            <a:xfrm>
              <a:off x="2973600" y="3858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9" name="CustomShape 350"/>
            <p:cNvSpPr/>
            <p:nvPr/>
          </p:nvSpPr>
          <p:spPr>
            <a:xfrm>
              <a:off x="2973600" y="3848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0" name="CustomShape 351"/>
            <p:cNvSpPr/>
            <p:nvPr/>
          </p:nvSpPr>
          <p:spPr>
            <a:xfrm>
              <a:off x="2973600" y="38703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1" name="CustomShape 352"/>
            <p:cNvSpPr/>
            <p:nvPr/>
          </p:nvSpPr>
          <p:spPr>
            <a:xfrm>
              <a:off x="3032280" y="38588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2" name="CustomShape 353"/>
            <p:cNvSpPr/>
            <p:nvPr/>
          </p:nvSpPr>
          <p:spPr>
            <a:xfrm>
              <a:off x="3024720" y="38703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3" name="CustomShape 354"/>
            <p:cNvSpPr/>
            <p:nvPr/>
          </p:nvSpPr>
          <p:spPr>
            <a:xfrm>
              <a:off x="3058560" y="377388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4" name="CustomShape 355"/>
            <p:cNvSpPr/>
            <p:nvPr/>
          </p:nvSpPr>
          <p:spPr>
            <a:xfrm>
              <a:off x="2979000" y="3645720"/>
              <a:ext cx="186840" cy="1224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240"/>
                <a:gd name="textAreaBottom" fmla="*/ 20160 h 1224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5" name="CustomShape 356"/>
            <p:cNvSpPr/>
            <p:nvPr/>
          </p:nvSpPr>
          <p:spPr>
            <a:xfrm>
              <a:off x="3187080" y="3665880"/>
              <a:ext cx="360" cy="61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6" name="CustomShape 357"/>
            <p:cNvSpPr/>
            <p:nvPr/>
          </p:nvSpPr>
          <p:spPr>
            <a:xfrm>
              <a:off x="2968920" y="3665880"/>
              <a:ext cx="360" cy="61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7" name="CustomShape 358"/>
            <p:cNvSpPr/>
            <p:nvPr/>
          </p:nvSpPr>
          <p:spPr>
            <a:xfrm>
              <a:off x="3059280" y="3794040"/>
              <a:ext cx="27000" cy="5328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" name="CustomShape 359"/>
            <p:cNvSpPr/>
            <p:nvPr/>
          </p:nvSpPr>
          <p:spPr>
            <a:xfrm>
              <a:off x="3059280" y="386820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9" name="CustomShape 360"/>
            <p:cNvSpPr/>
            <p:nvPr/>
          </p:nvSpPr>
          <p:spPr>
            <a:xfrm>
              <a:off x="3059280" y="38822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0" name="CustomShape 361"/>
            <p:cNvSpPr/>
            <p:nvPr/>
          </p:nvSpPr>
          <p:spPr>
            <a:xfrm>
              <a:off x="3059280" y="389520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1" name="CustomShape 362"/>
            <p:cNvSpPr/>
            <p:nvPr/>
          </p:nvSpPr>
          <p:spPr>
            <a:xfrm>
              <a:off x="3084120" y="3798720"/>
              <a:ext cx="360" cy="4860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2" name="CustomShape 363"/>
            <p:cNvSpPr/>
            <p:nvPr/>
          </p:nvSpPr>
          <p:spPr>
            <a:xfrm>
              <a:off x="3084120" y="3798720"/>
              <a:ext cx="360" cy="4860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" name="CustomShape 364"/>
            <p:cNvSpPr/>
            <p:nvPr/>
          </p:nvSpPr>
          <p:spPr>
            <a:xfrm>
              <a:off x="3061440" y="3798720"/>
              <a:ext cx="360" cy="4860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" name="CustomShape 365"/>
            <p:cNvSpPr/>
            <p:nvPr/>
          </p:nvSpPr>
          <p:spPr>
            <a:xfrm>
              <a:off x="3084120" y="383976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5" name="CustomShape 366"/>
            <p:cNvSpPr/>
            <p:nvPr/>
          </p:nvSpPr>
          <p:spPr>
            <a:xfrm>
              <a:off x="3107160" y="3852000"/>
              <a:ext cx="360" cy="367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6" name="CustomShape 367"/>
            <p:cNvSpPr/>
            <p:nvPr/>
          </p:nvSpPr>
          <p:spPr>
            <a:xfrm>
              <a:off x="3047760" y="3852000"/>
              <a:ext cx="360" cy="3672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7" name="CustomShape 368"/>
            <p:cNvSpPr/>
            <p:nvPr/>
          </p:nvSpPr>
          <p:spPr>
            <a:xfrm>
              <a:off x="3059280" y="387180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" name="CustomShape 369"/>
            <p:cNvSpPr/>
            <p:nvPr/>
          </p:nvSpPr>
          <p:spPr>
            <a:xfrm>
              <a:off x="3059280" y="388584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9" name="CustomShape 370"/>
            <p:cNvSpPr/>
            <p:nvPr/>
          </p:nvSpPr>
          <p:spPr>
            <a:xfrm>
              <a:off x="3059280" y="389880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" name="CustomShape 371"/>
            <p:cNvSpPr/>
            <p:nvPr/>
          </p:nvSpPr>
          <p:spPr>
            <a:xfrm>
              <a:off x="3084120" y="3839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" name="CustomShape 372"/>
            <p:cNvSpPr/>
            <p:nvPr/>
          </p:nvSpPr>
          <p:spPr>
            <a:xfrm>
              <a:off x="3061440" y="3839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2" name="CustomShape 373"/>
            <p:cNvSpPr/>
            <p:nvPr/>
          </p:nvSpPr>
          <p:spPr>
            <a:xfrm>
              <a:off x="3084120" y="38271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" name="CustomShape 374"/>
            <p:cNvSpPr/>
            <p:nvPr/>
          </p:nvSpPr>
          <p:spPr>
            <a:xfrm>
              <a:off x="3077640" y="38271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" name="CustomShape 375"/>
            <p:cNvSpPr/>
            <p:nvPr/>
          </p:nvSpPr>
          <p:spPr>
            <a:xfrm>
              <a:off x="3084120" y="38458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" name="CustomShape 376"/>
            <p:cNvSpPr/>
            <p:nvPr/>
          </p:nvSpPr>
          <p:spPr>
            <a:xfrm>
              <a:off x="3061440" y="38458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" name="CustomShape 377"/>
            <p:cNvSpPr/>
            <p:nvPr/>
          </p:nvSpPr>
          <p:spPr>
            <a:xfrm>
              <a:off x="3107160" y="38811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" name="CustomShape 378"/>
            <p:cNvSpPr/>
            <p:nvPr/>
          </p:nvSpPr>
          <p:spPr>
            <a:xfrm>
              <a:off x="3047760" y="38811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" name="CustomShape 379"/>
            <p:cNvSpPr/>
            <p:nvPr/>
          </p:nvSpPr>
          <p:spPr>
            <a:xfrm>
              <a:off x="3163320" y="370008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9" name="CustomShape 380"/>
            <p:cNvSpPr/>
            <p:nvPr/>
          </p:nvSpPr>
          <p:spPr>
            <a:xfrm>
              <a:off x="3127680" y="379404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" name="CustomShape 381"/>
            <p:cNvSpPr/>
            <p:nvPr/>
          </p:nvSpPr>
          <p:spPr>
            <a:xfrm>
              <a:off x="3020760" y="370008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" name="CustomShape 382"/>
            <p:cNvSpPr/>
            <p:nvPr/>
          </p:nvSpPr>
          <p:spPr>
            <a:xfrm>
              <a:off x="3091680" y="370008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" name="CustomShape 383"/>
            <p:cNvSpPr/>
            <p:nvPr/>
          </p:nvSpPr>
          <p:spPr>
            <a:xfrm>
              <a:off x="3127680" y="370008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3" name="CustomShape 384"/>
            <p:cNvSpPr/>
            <p:nvPr/>
          </p:nvSpPr>
          <p:spPr>
            <a:xfrm>
              <a:off x="3163320" y="379404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" name="CustomShape 385"/>
            <p:cNvSpPr/>
            <p:nvPr/>
          </p:nvSpPr>
          <p:spPr>
            <a:xfrm>
              <a:off x="3056400" y="370008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" name="CustomShape 386"/>
            <p:cNvSpPr/>
            <p:nvPr/>
          </p:nvSpPr>
          <p:spPr>
            <a:xfrm>
              <a:off x="2985840" y="370008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6" name="CustomShape 387"/>
            <p:cNvSpPr/>
            <p:nvPr/>
          </p:nvSpPr>
          <p:spPr>
            <a:xfrm>
              <a:off x="3020760" y="379404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7" name="CustomShape 388"/>
            <p:cNvSpPr/>
            <p:nvPr/>
          </p:nvSpPr>
          <p:spPr>
            <a:xfrm>
              <a:off x="2985840" y="3794040"/>
              <a:ext cx="360" cy="40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" bIns="3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" name="CustomShape 389"/>
            <p:cNvSpPr/>
            <p:nvPr/>
          </p:nvSpPr>
          <p:spPr>
            <a:xfrm>
              <a:off x="3089160" y="369432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" name="CustomShape 390"/>
            <p:cNvSpPr/>
            <p:nvPr/>
          </p:nvSpPr>
          <p:spPr>
            <a:xfrm>
              <a:off x="3110040" y="369432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0" name="CustomShape 391"/>
            <p:cNvSpPr/>
            <p:nvPr/>
          </p:nvSpPr>
          <p:spPr>
            <a:xfrm>
              <a:off x="3124080" y="369432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" name="CustomShape 392"/>
            <p:cNvSpPr/>
            <p:nvPr/>
          </p:nvSpPr>
          <p:spPr>
            <a:xfrm>
              <a:off x="3144960" y="369432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" name="CustomShape 393"/>
            <p:cNvSpPr/>
            <p:nvPr/>
          </p:nvSpPr>
          <p:spPr>
            <a:xfrm>
              <a:off x="3160080" y="369432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" name="CustomShape 394"/>
            <p:cNvSpPr/>
            <p:nvPr/>
          </p:nvSpPr>
          <p:spPr>
            <a:xfrm>
              <a:off x="3180960" y="369432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4" name="CustomShape 395"/>
            <p:cNvSpPr/>
            <p:nvPr/>
          </p:nvSpPr>
          <p:spPr>
            <a:xfrm>
              <a:off x="3124080" y="378828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" name="CustomShape 396"/>
            <p:cNvSpPr/>
            <p:nvPr/>
          </p:nvSpPr>
          <p:spPr>
            <a:xfrm>
              <a:off x="3144960" y="378828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" name="CustomShape 397"/>
            <p:cNvSpPr/>
            <p:nvPr/>
          </p:nvSpPr>
          <p:spPr>
            <a:xfrm>
              <a:off x="3160080" y="378828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" name="CustomShape 398"/>
            <p:cNvSpPr/>
            <p:nvPr/>
          </p:nvSpPr>
          <p:spPr>
            <a:xfrm>
              <a:off x="3180960" y="378828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8" name="CustomShape 399"/>
            <p:cNvSpPr/>
            <p:nvPr/>
          </p:nvSpPr>
          <p:spPr>
            <a:xfrm>
              <a:off x="3053160" y="369432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" name="CustomShape 400"/>
            <p:cNvSpPr/>
            <p:nvPr/>
          </p:nvSpPr>
          <p:spPr>
            <a:xfrm>
              <a:off x="3053160" y="369432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" name="CustomShape 401"/>
            <p:cNvSpPr/>
            <p:nvPr/>
          </p:nvSpPr>
          <p:spPr>
            <a:xfrm>
              <a:off x="3017520" y="3694320"/>
              <a:ext cx="3240" cy="5184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" name="CustomShape 402"/>
            <p:cNvSpPr/>
            <p:nvPr/>
          </p:nvSpPr>
          <p:spPr>
            <a:xfrm>
              <a:off x="3017520" y="369432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2" name="CustomShape 403"/>
            <p:cNvSpPr/>
            <p:nvPr/>
          </p:nvSpPr>
          <p:spPr>
            <a:xfrm>
              <a:off x="2982600" y="369432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" name="CustomShape 404"/>
            <p:cNvSpPr/>
            <p:nvPr/>
          </p:nvSpPr>
          <p:spPr>
            <a:xfrm>
              <a:off x="2982600" y="369432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" name="CustomShape 405"/>
            <p:cNvSpPr/>
            <p:nvPr/>
          </p:nvSpPr>
          <p:spPr>
            <a:xfrm>
              <a:off x="3017520" y="3788280"/>
              <a:ext cx="3240" cy="5184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5" name="CustomShape 406"/>
            <p:cNvSpPr/>
            <p:nvPr/>
          </p:nvSpPr>
          <p:spPr>
            <a:xfrm>
              <a:off x="3017520" y="378828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" name="CustomShape 407"/>
            <p:cNvSpPr/>
            <p:nvPr/>
          </p:nvSpPr>
          <p:spPr>
            <a:xfrm>
              <a:off x="2982600" y="3788280"/>
              <a:ext cx="3600" cy="5184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" name="CustomShape 408"/>
            <p:cNvSpPr/>
            <p:nvPr/>
          </p:nvSpPr>
          <p:spPr>
            <a:xfrm>
              <a:off x="2982600" y="3788280"/>
              <a:ext cx="360" cy="5184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1840"/>
                <a:gd name="textAreaBottom" fmla="*/ 59760 h 5184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" name="CustomShape 409"/>
            <p:cNvSpPr/>
            <p:nvPr/>
          </p:nvSpPr>
          <p:spPr>
            <a:xfrm>
              <a:off x="3089160" y="37339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9" name="CustomShape 410"/>
            <p:cNvSpPr/>
            <p:nvPr/>
          </p:nvSpPr>
          <p:spPr>
            <a:xfrm>
              <a:off x="3124080" y="37339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" name="CustomShape 411"/>
            <p:cNvSpPr/>
            <p:nvPr/>
          </p:nvSpPr>
          <p:spPr>
            <a:xfrm>
              <a:off x="3160080" y="37339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" name="CustomShape 412"/>
            <p:cNvSpPr/>
            <p:nvPr/>
          </p:nvSpPr>
          <p:spPr>
            <a:xfrm>
              <a:off x="3053160" y="37339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" name="CustomShape 413"/>
            <p:cNvSpPr/>
            <p:nvPr/>
          </p:nvSpPr>
          <p:spPr>
            <a:xfrm>
              <a:off x="3017520" y="373392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3" name="CustomShape 414"/>
            <p:cNvSpPr/>
            <p:nvPr/>
          </p:nvSpPr>
          <p:spPr>
            <a:xfrm>
              <a:off x="2982600" y="37339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" name="CustomShape 415"/>
            <p:cNvSpPr/>
            <p:nvPr/>
          </p:nvSpPr>
          <p:spPr>
            <a:xfrm>
              <a:off x="3045600" y="369756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85" name="Group 416"/>
          <p:cNvGrpSpPr/>
          <p:nvPr/>
        </p:nvGrpSpPr>
        <p:grpSpPr>
          <a:xfrm>
            <a:off x="5169960" y="3823200"/>
            <a:ext cx="229320" cy="255960"/>
            <a:chOff x="5169960" y="3823200"/>
            <a:chExt cx="229320" cy="255960"/>
          </a:xfrm>
        </p:grpSpPr>
        <p:sp>
          <p:nvSpPr>
            <p:cNvPr id="586" name="CustomShape 417"/>
            <p:cNvSpPr/>
            <p:nvPr/>
          </p:nvSpPr>
          <p:spPr>
            <a:xfrm>
              <a:off x="5169960" y="4061880"/>
              <a:ext cx="360" cy="648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480"/>
                <a:gd name="textAreaBottom" fmla="*/ 14400 h 648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87" name="CustomShape 418"/>
            <p:cNvSpPr/>
            <p:nvPr/>
          </p:nvSpPr>
          <p:spPr>
            <a:xfrm>
              <a:off x="5185800" y="3836520"/>
              <a:ext cx="198000" cy="23184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31840"/>
                <a:gd name="textAreaBottom" fmla="*/ 239760 h 23184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" name="CustomShape 419"/>
            <p:cNvSpPr/>
            <p:nvPr/>
          </p:nvSpPr>
          <p:spPr>
            <a:xfrm>
              <a:off x="5325840" y="39553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89" name="CustomShape 420"/>
            <p:cNvSpPr/>
            <p:nvPr/>
          </p:nvSpPr>
          <p:spPr>
            <a:xfrm>
              <a:off x="5319000" y="39657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0" name="CustomShape 421"/>
            <p:cNvSpPr/>
            <p:nvPr/>
          </p:nvSpPr>
          <p:spPr>
            <a:xfrm>
              <a:off x="5365800" y="39430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1" name="CustomShape 422"/>
            <p:cNvSpPr/>
            <p:nvPr/>
          </p:nvSpPr>
          <p:spPr>
            <a:xfrm>
              <a:off x="5358960" y="39553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2" name="CustomShape 423"/>
            <p:cNvSpPr/>
            <p:nvPr/>
          </p:nvSpPr>
          <p:spPr>
            <a:xfrm>
              <a:off x="5358960" y="39322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3" name="CustomShape 424"/>
            <p:cNvSpPr/>
            <p:nvPr/>
          </p:nvSpPr>
          <p:spPr>
            <a:xfrm>
              <a:off x="5185800" y="39528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4" name="CustomShape 425"/>
            <p:cNvSpPr/>
            <p:nvPr/>
          </p:nvSpPr>
          <p:spPr>
            <a:xfrm>
              <a:off x="5185800" y="39409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5" name="CustomShape 426"/>
            <p:cNvSpPr/>
            <p:nvPr/>
          </p:nvSpPr>
          <p:spPr>
            <a:xfrm>
              <a:off x="5185800" y="39632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6" name="CustomShape 427"/>
            <p:cNvSpPr/>
            <p:nvPr/>
          </p:nvSpPr>
          <p:spPr>
            <a:xfrm>
              <a:off x="5244120" y="39528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7" name="CustomShape 428"/>
            <p:cNvSpPr/>
            <p:nvPr/>
          </p:nvSpPr>
          <p:spPr>
            <a:xfrm>
              <a:off x="5236560" y="39632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8" name="CustomShape 429"/>
            <p:cNvSpPr/>
            <p:nvPr/>
          </p:nvSpPr>
          <p:spPr>
            <a:xfrm>
              <a:off x="5185800" y="40381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9" name="CustomShape 430"/>
            <p:cNvSpPr/>
            <p:nvPr/>
          </p:nvSpPr>
          <p:spPr>
            <a:xfrm>
              <a:off x="5185800" y="40276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0" name="CustomShape 431"/>
            <p:cNvSpPr/>
            <p:nvPr/>
          </p:nvSpPr>
          <p:spPr>
            <a:xfrm>
              <a:off x="5185800" y="40500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1" name="CustomShape 432"/>
            <p:cNvSpPr/>
            <p:nvPr/>
          </p:nvSpPr>
          <p:spPr>
            <a:xfrm>
              <a:off x="5244120" y="40381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2" name="CustomShape 433"/>
            <p:cNvSpPr/>
            <p:nvPr/>
          </p:nvSpPr>
          <p:spPr>
            <a:xfrm>
              <a:off x="5236560" y="40500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3" name="CustomShape 434"/>
            <p:cNvSpPr/>
            <p:nvPr/>
          </p:nvSpPr>
          <p:spPr>
            <a:xfrm>
              <a:off x="5270400" y="395280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4" name="CustomShape 435"/>
            <p:cNvSpPr/>
            <p:nvPr/>
          </p:nvSpPr>
          <p:spPr>
            <a:xfrm>
              <a:off x="5191200" y="3823200"/>
              <a:ext cx="186840" cy="1260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600"/>
                <a:gd name="textAreaBottom" fmla="*/ 20520 h 1260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5" name="CustomShape 436"/>
            <p:cNvSpPr/>
            <p:nvPr/>
          </p:nvSpPr>
          <p:spPr>
            <a:xfrm>
              <a:off x="5398920" y="384336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6" name="CustomShape 437"/>
            <p:cNvSpPr/>
            <p:nvPr/>
          </p:nvSpPr>
          <p:spPr>
            <a:xfrm>
              <a:off x="5180760" y="384336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7" name="CustomShape 438"/>
            <p:cNvSpPr/>
            <p:nvPr/>
          </p:nvSpPr>
          <p:spPr>
            <a:xfrm>
              <a:off x="5271120" y="3972960"/>
              <a:ext cx="27000" cy="5400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" name="CustomShape 439"/>
            <p:cNvSpPr/>
            <p:nvPr/>
          </p:nvSpPr>
          <p:spPr>
            <a:xfrm>
              <a:off x="5271120" y="40478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9" name="CustomShape 440"/>
            <p:cNvSpPr/>
            <p:nvPr/>
          </p:nvSpPr>
          <p:spPr>
            <a:xfrm>
              <a:off x="5271120" y="406188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10" name="CustomShape 441"/>
            <p:cNvSpPr/>
            <p:nvPr/>
          </p:nvSpPr>
          <p:spPr>
            <a:xfrm>
              <a:off x="5271120" y="40748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11" name="CustomShape 442"/>
            <p:cNvSpPr/>
            <p:nvPr/>
          </p:nvSpPr>
          <p:spPr>
            <a:xfrm>
              <a:off x="5296320" y="39776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2" name="CustomShape 443"/>
            <p:cNvSpPr/>
            <p:nvPr/>
          </p:nvSpPr>
          <p:spPr>
            <a:xfrm>
              <a:off x="5296320" y="39776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3" name="CustomShape 444"/>
            <p:cNvSpPr/>
            <p:nvPr/>
          </p:nvSpPr>
          <p:spPr>
            <a:xfrm>
              <a:off x="5273280" y="39776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" name="CustomShape 445"/>
            <p:cNvSpPr/>
            <p:nvPr/>
          </p:nvSpPr>
          <p:spPr>
            <a:xfrm>
              <a:off x="5296320" y="401904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" name="CustomShape 446"/>
            <p:cNvSpPr/>
            <p:nvPr/>
          </p:nvSpPr>
          <p:spPr>
            <a:xfrm>
              <a:off x="5319000" y="40312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16" name="CustomShape 447"/>
            <p:cNvSpPr/>
            <p:nvPr/>
          </p:nvSpPr>
          <p:spPr>
            <a:xfrm>
              <a:off x="5259600" y="40312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17" name="CustomShape 448"/>
            <p:cNvSpPr/>
            <p:nvPr/>
          </p:nvSpPr>
          <p:spPr>
            <a:xfrm>
              <a:off x="5271120" y="405144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" name="CustomShape 449"/>
            <p:cNvSpPr/>
            <p:nvPr/>
          </p:nvSpPr>
          <p:spPr>
            <a:xfrm>
              <a:off x="5271120" y="406548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" name="CustomShape 450"/>
            <p:cNvSpPr/>
            <p:nvPr/>
          </p:nvSpPr>
          <p:spPr>
            <a:xfrm>
              <a:off x="5271120" y="407880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0" name="CustomShape 451"/>
            <p:cNvSpPr/>
            <p:nvPr/>
          </p:nvSpPr>
          <p:spPr>
            <a:xfrm>
              <a:off x="5296320" y="40190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" name="CustomShape 452"/>
            <p:cNvSpPr/>
            <p:nvPr/>
          </p:nvSpPr>
          <p:spPr>
            <a:xfrm>
              <a:off x="5273280" y="40190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" name="CustomShape 453"/>
            <p:cNvSpPr/>
            <p:nvPr/>
          </p:nvSpPr>
          <p:spPr>
            <a:xfrm>
              <a:off x="5296320" y="40060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3" name="CustomShape 454"/>
            <p:cNvSpPr/>
            <p:nvPr/>
          </p:nvSpPr>
          <p:spPr>
            <a:xfrm>
              <a:off x="5289480" y="400608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" name="CustomShape 455"/>
            <p:cNvSpPr/>
            <p:nvPr/>
          </p:nvSpPr>
          <p:spPr>
            <a:xfrm>
              <a:off x="5296320" y="40251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" name="CustomShape 456"/>
            <p:cNvSpPr/>
            <p:nvPr/>
          </p:nvSpPr>
          <p:spPr>
            <a:xfrm>
              <a:off x="5273280" y="40251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" name="CustomShape 457"/>
            <p:cNvSpPr/>
            <p:nvPr/>
          </p:nvSpPr>
          <p:spPr>
            <a:xfrm>
              <a:off x="5319000" y="40608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7" name="CustomShape 458"/>
            <p:cNvSpPr/>
            <p:nvPr/>
          </p:nvSpPr>
          <p:spPr>
            <a:xfrm>
              <a:off x="5259600" y="40608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" name="CustomShape 459"/>
            <p:cNvSpPr/>
            <p:nvPr/>
          </p:nvSpPr>
          <p:spPr>
            <a:xfrm>
              <a:off x="5375160" y="38779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" name="CustomShape 460"/>
            <p:cNvSpPr/>
            <p:nvPr/>
          </p:nvSpPr>
          <p:spPr>
            <a:xfrm>
              <a:off x="5339520" y="39729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0" name="CustomShape 461"/>
            <p:cNvSpPr/>
            <p:nvPr/>
          </p:nvSpPr>
          <p:spPr>
            <a:xfrm>
              <a:off x="5232600" y="38779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" name="CustomShape 462"/>
            <p:cNvSpPr/>
            <p:nvPr/>
          </p:nvSpPr>
          <p:spPr>
            <a:xfrm>
              <a:off x="5303520" y="38779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" name="CustomShape 463"/>
            <p:cNvSpPr/>
            <p:nvPr/>
          </p:nvSpPr>
          <p:spPr>
            <a:xfrm>
              <a:off x="5339520" y="38779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" name="CustomShape 464"/>
            <p:cNvSpPr/>
            <p:nvPr/>
          </p:nvSpPr>
          <p:spPr>
            <a:xfrm>
              <a:off x="5375160" y="39729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" name="CustomShape 465"/>
            <p:cNvSpPr/>
            <p:nvPr/>
          </p:nvSpPr>
          <p:spPr>
            <a:xfrm>
              <a:off x="5268600" y="38779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" name="CustomShape 466"/>
            <p:cNvSpPr/>
            <p:nvPr/>
          </p:nvSpPr>
          <p:spPr>
            <a:xfrm>
              <a:off x="5197680" y="387792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" name="CustomShape 467"/>
            <p:cNvSpPr/>
            <p:nvPr/>
          </p:nvSpPr>
          <p:spPr>
            <a:xfrm>
              <a:off x="5232600" y="39729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7" name="CustomShape 468"/>
            <p:cNvSpPr/>
            <p:nvPr/>
          </p:nvSpPr>
          <p:spPr>
            <a:xfrm>
              <a:off x="5197680" y="39729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" name="CustomShape 469"/>
            <p:cNvSpPr/>
            <p:nvPr/>
          </p:nvSpPr>
          <p:spPr>
            <a:xfrm>
              <a:off x="5301000" y="38721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" name="CustomShape 470"/>
            <p:cNvSpPr/>
            <p:nvPr/>
          </p:nvSpPr>
          <p:spPr>
            <a:xfrm>
              <a:off x="5321880" y="38721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" name="CustomShape 471"/>
            <p:cNvSpPr/>
            <p:nvPr/>
          </p:nvSpPr>
          <p:spPr>
            <a:xfrm>
              <a:off x="5335920" y="38721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1" name="CustomShape 472"/>
            <p:cNvSpPr/>
            <p:nvPr/>
          </p:nvSpPr>
          <p:spPr>
            <a:xfrm>
              <a:off x="5357160" y="38721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" name="CustomShape 473"/>
            <p:cNvSpPr/>
            <p:nvPr/>
          </p:nvSpPr>
          <p:spPr>
            <a:xfrm>
              <a:off x="5371920" y="38721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" name="CustomShape 474"/>
            <p:cNvSpPr/>
            <p:nvPr/>
          </p:nvSpPr>
          <p:spPr>
            <a:xfrm>
              <a:off x="5392800" y="38721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" name="CustomShape 475"/>
            <p:cNvSpPr/>
            <p:nvPr/>
          </p:nvSpPr>
          <p:spPr>
            <a:xfrm>
              <a:off x="5335920" y="39668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5" name="CustomShape 476"/>
            <p:cNvSpPr/>
            <p:nvPr/>
          </p:nvSpPr>
          <p:spPr>
            <a:xfrm>
              <a:off x="5357160" y="39668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" name="CustomShape 477"/>
            <p:cNvSpPr/>
            <p:nvPr/>
          </p:nvSpPr>
          <p:spPr>
            <a:xfrm>
              <a:off x="5371920" y="39668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" name="CustomShape 478"/>
            <p:cNvSpPr/>
            <p:nvPr/>
          </p:nvSpPr>
          <p:spPr>
            <a:xfrm>
              <a:off x="5392800" y="39668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8" name="CustomShape 479"/>
            <p:cNvSpPr/>
            <p:nvPr/>
          </p:nvSpPr>
          <p:spPr>
            <a:xfrm>
              <a:off x="5265000" y="38721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" name="CustomShape 480"/>
            <p:cNvSpPr/>
            <p:nvPr/>
          </p:nvSpPr>
          <p:spPr>
            <a:xfrm>
              <a:off x="5265000" y="38721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" name="CustomShape 481"/>
            <p:cNvSpPr/>
            <p:nvPr/>
          </p:nvSpPr>
          <p:spPr>
            <a:xfrm>
              <a:off x="5229720" y="387216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" name="CustomShape 482"/>
            <p:cNvSpPr/>
            <p:nvPr/>
          </p:nvSpPr>
          <p:spPr>
            <a:xfrm>
              <a:off x="5229720" y="38721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2" name="CustomShape 483"/>
            <p:cNvSpPr/>
            <p:nvPr/>
          </p:nvSpPr>
          <p:spPr>
            <a:xfrm>
              <a:off x="5194440" y="38721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" name="CustomShape 484"/>
            <p:cNvSpPr/>
            <p:nvPr/>
          </p:nvSpPr>
          <p:spPr>
            <a:xfrm>
              <a:off x="5194440" y="38721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" name="CustomShape 485"/>
            <p:cNvSpPr/>
            <p:nvPr/>
          </p:nvSpPr>
          <p:spPr>
            <a:xfrm>
              <a:off x="5229720" y="396684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5" name="CustomShape 486"/>
            <p:cNvSpPr/>
            <p:nvPr/>
          </p:nvSpPr>
          <p:spPr>
            <a:xfrm>
              <a:off x="5229720" y="39668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6" name="CustomShape 487"/>
            <p:cNvSpPr/>
            <p:nvPr/>
          </p:nvSpPr>
          <p:spPr>
            <a:xfrm>
              <a:off x="5194440" y="396684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" name="CustomShape 488"/>
            <p:cNvSpPr/>
            <p:nvPr/>
          </p:nvSpPr>
          <p:spPr>
            <a:xfrm>
              <a:off x="5194440" y="396684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" name="CustomShape 489"/>
            <p:cNvSpPr/>
            <p:nvPr/>
          </p:nvSpPr>
          <p:spPr>
            <a:xfrm>
              <a:off x="5301000" y="39121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9" name="CustomShape 490"/>
            <p:cNvSpPr/>
            <p:nvPr/>
          </p:nvSpPr>
          <p:spPr>
            <a:xfrm>
              <a:off x="5335920" y="39121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" name="CustomShape 491"/>
            <p:cNvSpPr/>
            <p:nvPr/>
          </p:nvSpPr>
          <p:spPr>
            <a:xfrm>
              <a:off x="5371920" y="39121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" name="CustomShape 492"/>
            <p:cNvSpPr/>
            <p:nvPr/>
          </p:nvSpPr>
          <p:spPr>
            <a:xfrm>
              <a:off x="5265000" y="39121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2" name="CustomShape 493"/>
            <p:cNvSpPr/>
            <p:nvPr/>
          </p:nvSpPr>
          <p:spPr>
            <a:xfrm>
              <a:off x="5229720" y="391212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3" name="CustomShape 494"/>
            <p:cNvSpPr/>
            <p:nvPr/>
          </p:nvSpPr>
          <p:spPr>
            <a:xfrm>
              <a:off x="5194440" y="391212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" name="CustomShape 495"/>
            <p:cNvSpPr/>
            <p:nvPr/>
          </p:nvSpPr>
          <p:spPr>
            <a:xfrm>
              <a:off x="5257800" y="387540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65" name="Group 496"/>
          <p:cNvGrpSpPr/>
          <p:nvPr/>
        </p:nvGrpSpPr>
        <p:grpSpPr>
          <a:xfrm>
            <a:off x="1992960" y="5834880"/>
            <a:ext cx="260640" cy="321840"/>
            <a:chOff x="1992960" y="5834880"/>
            <a:chExt cx="260640" cy="321840"/>
          </a:xfrm>
        </p:grpSpPr>
        <p:sp>
          <p:nvSpPr>
            <p:cNvPr id="666" name="Line 497"/>
            <p:cNvSpPr/>
            <p:nvPr/>
          </p:nvSpPr>
          <p:spPr>
            <a:xfrm>
              <a:off x="2043000" y="5905800"/>
              <a:ext cx="360" cy="250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" name="CustomShape 498"/>
            <p:cNvSpPr/>
            <p:nvPr/>
          </p:nvSpPr>
          <p:spPr>
            <a:xfrm>
              <a:off x="2037960" y="5862960"/>
              <a:ext cx="199800" cy="169200"/>
            </a:xfrm>
            <a:custGeom>
              <a:avLst/>
              <a:gdLst>
                <a:gd name="textAreaLeft" fmla="*/ 0 w 199800"/>
                <a:gd name="textAreaRight" fmla="*/ 207720 w 199800"/>
                <a:gd name="textAreaTop" fmla="*/ 0 h 169200"/>
                <a:gd name="textAreaBottom" fmla="*/ 177120 h 169200"/>
              </a:gdLst>
              <a:ahLst/>
              <a:rect l="textAreaLeft" t="textAreaTop" r="textAreaRight" b="textAreaBottom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" name="CustomShape 499"/>
            <p:cNvSpPr/>
            <p:nvPr/>
          </p:nvSpPr>
          <p:spPr>
            <a:xfrm>
              <a:off x="1992960" y="5834880"/>
              <a:ext cx="260640" cy="2095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pic>
        <p:nvPicPr>
          <p:cNvPr id="669" name="Picture 2" descr=""/>
          <p:cNvPicPr/>
          <p:nvPr/>
        </p:nvPicPr>
        <p:blipFill>
          <a:blip r:embed="rId3"/>
          <a:srcRect l="2864" t="40993" r="94372" b="53232"/>
          <a:stretch/>
        </p:blipFill>
        <p:spPr>
          <a:xfrm>
            <a:off x="4524120" y="2280240"/>
            <a:ext cx="217800" cy="331200"/>
          </a:xfrm>
          <a:prstGeom prst="rect">
            <a:avLst/>
          </a:prstGeom>
          <a:ln w="0">
            <a:noFill/>
          </a:ln>
        </p:spPr>
      </p:pic>
      <p:sp>
        <p:nvSpPr>
          <p:cNvPr id="670" name="CustomShape 500"/>
          <p:cNvSpPr/>
          <p:nvPr/>
        </p:nvSpPr>
        <p:spPr>
          <a:xfrm>
            <a:off x="298800" y="930600"/>
            <a:ext cx="1955160" cy="3949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Ростовский р-н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1" name="Group 501"/>
          <p:cNvGrpSpPr/>
          <p:nvPr/>
        </p:nvGrpSpPr>
        <p:grpSpPr>
          <a:xfrm>
            <a:off x="5491080" y="1586160"/>
            <a:ext cx="229320" cy="255600"/>
            <a:chOff x="5491080" y="1586160"/>
            <a:chExt cx="229320" cy="255600"/>
          </a:xfrm>
        </p:grpSpPr>
        <p:sp>
          <p:nvSpPr>
            <p:cNvPr id="672" name="CustomShape 502"/>
            <p:cNvSpPr/>
            <p:nvPr/>
          </p:nvSpPr>
          <p:spPr>
            <a:xfrm>
              <a:off x="5491080" y="1824840"/>
              <a:ext cx="360" cy="6480"/>
            </a:xfrm>
            <a:custGeom>
              <a:avLst/>
              <a:gdLst>
                <a:gd name="textAreaLeft" fmla="*/ 0 w 360"/>
                <a:gd name="textAreaRight" fmla="*/ 165150720 w 360"/>
                <a:gd name="textAreaTop" fmla="*/ 0 h 6480"/>
                <a:gd name="textAreaBottom" fmla="*/ 14400 h 6480"/>
              </a:gdLst>
              <a:ahLst/>
              <a:rect l="textAreaLeft" t="textAreaTop" r="textAreaRight" b="textAreaBottom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3" name="CustomShape 503"/>
            <p:cNvSpPr/>
            <p:nvPr/>
          </p:nvSpPr>
          <p:spPr>
            <a:xfrm>
              <a:off x="5506920" y="1599120"/>
              <a:ext cx="198000" cy="231840"/>
            </a:xfrm>
            <a:custGeom>
              <a:avLst/>
              <a:gdLst>
                <a:gd name="textAreaLeft" fmla="*/ 0 w 198000"/>
                <a:gd name="textAreaRight" fmla="*/ 205920 w 198000"/>
                <a:gd name="textAreaTop" fmla="*/ 0 h 231840"/>
                <a:gd name="textAreaBottom" fmla="*/ 239760 h 231840"/>
              </a:gdLst>
              <a:ahLst/>
              <a:rect l="textAreaLeft" t="textAreaTop" r="textAreaRight" b="textAreaBottom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" name="CustomShape 504"/>
            <p:cNvSpPr/>
            <p:nvPr/>
          </p:nvSpPr>
          <p:spPr>
            <a:xfrm>
              <a:off x="5646960" y="17179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5" name="CustomShape 505"/>
            <p:cNvSpPr/>
            <p:nvPr/>
          </p:nvSpPr>
          <p:spPr>
            <a:xfrm>
              <a:off x="5640120" y="17287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6" name="CustomShape 506"/>
            <p:cNvSpPr/>
            <p:nvPr/>
          </p:nvSpPr>
          <p:spPr>
            <a:xfrm>
              <a:off x="5686920" y="17060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7" name="CustomShape 507"/>
            <p:cNvSpPr/>
            <p:nvPr/>
          </p:nvSpPr>
          <p:spPr>
            <a:xfrm>
              <a:off x="5680080" y="17179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8" name="CustomShape 508"/>
            <p:cNvSpPr/>
            <p:nvPr/>
          </p:nvSpPr>
          <p:spPr>
            <a:xfrm>
              <a:off x="5680080" y="169524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9" name="CustomShape 509"/>
            <p:cNvSpPr/>
            <p:nvPr/>
          </p:nvSpPr>
          <p:spPr>
            <a:xfrm>
              <a:off x="5506920" y="1715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0" name="CustomShape 510"/>
            <p:cNvSpPr/>
            <p:nvPr/>
          </p:nvSpPr>
          <p:spPr>
            <a:xfrm>
              <a:off x="5506920" y="170352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1" name="CustomShape 511"/>
            <p:cNvSpPr/>
            <p:nvPr/>
          </p:nvSpPr>
          <p:spPr>
            <a:xfrm>
              <a:off x="5506920" y="17262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2" name="CustomShape 512"/>
            <p:cNvSpPr/>
            <p:nvPr/>
          </p:nvSpPr>
          <p:spPr>
            <a:xfrm>
              <a:off x="5565240" y="17154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3" name="CustomShape 513"/>
            <p:cNvSpPr/>
            <p:nvPr/>
          </p:nvSpPr>
          <p:spPr>
            <a:xfrm>
              <a:off x="5557680" y="172620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4" name="CustomShape 514"/>
            <p:cNvSpPr/>
            <p:nvPr/>
          </p:nvSpPr>
          <p:spPr>
            <a:xfrm>
              <a:off x="5506920" y="18010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5" name="CustomShape 515"/>
            <p:cNvSpPr/>
            <p:nvPr/>
          </p:nvSpPr>
          <p:spPr>
            <a:xfrm>
              <a:off x="5506920" y="17902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6" name="CustomShape 516"/>
            <p:cNvSpPr/>
            <p:nvPr/>
          </p:nvSpPr>
          <p:spPr>
            <a:xfrm>
              <a:off x="5506920" y="18129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7" name="CustomShape 517"/>
            <p:cNvSpPr/>
            <p:nvPr/>
          </p:nvSpPr>
          <p:spPr>
            <a:xfrm>
              <a:off x="5565240" y="180108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8" name="CustomShape 518"/>
            <p:cNvSpPr/>
            <p:nvPr/>
          </p:nvSpPr>
          <p:spPr>
            <a:xfrm>
              <a:off x="5557680" y="1812960"/>
              <a:ext cx="36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9" name="CustomShape 519"/>
            <p:cNvSpPr/>
            <p:nvPr/>
          </p:nvSpPr>
          <p:spPr>
            <a:xfrm>
              <a:off x="5591520" y="1715400"/>
              <a:ext cx="28440" cy="360"/>
            </a:xfrm>
            <a:custGeom>
              <a:avLst/>
              <a:gdLst>
                <a:gd name="textAreaLeft" fmla="*/ 0 w 28440"/>
                <a:gd name="textAreaRight" fmla="*/ 36360 w 28440"/>
                <a:gd name="textAreaTop" fmla="*/ 0 h 360"/>
                <a:gd name="textAreaBottom" fmla="*/ 57600 h 360"/>
              </a:gdLst>
              <a:ahLst/>
              <a:rect l="textAreaLeft" t="textAreaTop" r="textAreaRight" b="textAreaBottom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0" name="CustomShape 520"/>
            <p:cNvSpPr/>
            <p:nvPr/>
          </p:nvSpPr>
          <p:spPr>
            <a:xfrm>
              <a:off x="5512320" y="1586160"/>
              <a:ext cx="186840" cy="12600"/>
            </a:xfrm>
            <a:custGeom>
              <a:avLst/>
              <a:gdLst>
                <a:gd name="textAreaLeft" fmla="*/ 0 w 186840"/>
                <a:gd name="textAreaRight" fmla="*/ 194760 w 186840"/>
                <a:gd name="textAreaTop" fmla="*/ 0 h 12600"/>
                <a:gd name="textAreaBottom" fmla="*/ 20520 h 12600"/>
              </a:gdLst>
              <a:ahLst/>
              <a:rect l="textAreaLeft" t="textAreaTop" r="textAreaRight" b="textAreaBottom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1" name="CustomShape 521"/>
            <p:cNvSpPr/>
            <p:nvPr/>
          </p:nvSpPr>
          <p:spPr>
            <a:xfrm>
              <a:off x="5720040" y="160632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2" name="CustomShape 522"/>
            <p:cNvSpPr/>
            <p:nvPr/>
          </p:nvSpPr>
          <p:spPr>
            <a:xfrm>
              <a:off x="5501880" y="1606320"/>
              <a:ext cx="360" cy="64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3" name="CustomShape 523"/>
            <p:cNvSpPr/>
            <p:nvPr/>
          </p:nvSpPr>
          <p:spPr>
            <a:xfrm>
              <a:off x="5592240" y="1735560"/>
              <a:ext cx="27000" cy="5400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4" name="CustomShape 524"/>
            <p:cNvSpPr/>
            <p:nvPr/>
          </p:nvSpPr>
          <p:spPr>
            <a:xfrm>
              <a:off x="5592240" y="18104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5" name="CustomShape 525"/>
            <p:cNvSpPr/>
            <p:nvPr/>
          </p:nvSpPr>
          <p:spPr>
            <a:xfrm>
              <a:off x="5592240" y="182484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6" name="CustomShape 526"/>
            <p:cNvSpPr/>
            <p:nvPr/>
          </p:nvSpPr>
          <p:spPr>
            <a:xfrm>
              <a:off x="5592240" y="1837800"/>
              <a:ext cx="27000" cy="36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7" name="CustomShape 527"/>
            <p:cNvSpPr/>
            <p:nvPr/>
          </p:nvSpPr>
          <p:spPr>
            <a:xfrm>
              <a:off x="5617440" y="1740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8" name="CustomShape 528"/>
            <p:cNvSpPr/>
            <p:nvPr/>
          </p:nvSpPr>
          <p:spPr>
            <a:xfrm>
              <a:off x="5617440" y="1740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9" name="CustomShape 529"/>
            <p:cNvSpPr/>
            <p:nvPr/>
          </p:nvSpPr>
          <p:spPr>
            <a:xfrm>
              <a:off x="5594400" y="1740240"/>
              <a:ext cx="360" cy="4932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" name="CustomShape 530"/>
            <p:cNvSpPr/>
            <p:nvPr/>
          </p:nvSpPr>
          <p:spPr>
            <a:xfrm>
              <a:off x="5617440" y="1782000"/>
              <a:ext cx="360" cy="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" name="CustomShape 531"/>
            <p:cNvSpPr/>
            <p:nvPr/>
          </p:nvSpPr>
          <p:spPr>
            <a:xfrm>
              <a:off x="5640120" y="17938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02" name="CustomShape 532"/>
            <p:cNvSpPr/>
            <p:nvPr/>
          </p:nvSpPr>
          <p:spPr>
            <a:xfrm>
              <a:off x="5580720" y="1793880"/>
              <a:ext cx="360" cy="37080"/>
            </a:xfrm>
            <a:prstGeom prst="rect">
              <a:avLst/>
            </a:prstGeom>
            <a:solidFill>
              <a:srgbClr val="7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03" name="CustomShape 533"/>
            <p:cNvSpPr/>
            <p:nvPr/>
          </p:nvSpPr>
          <p:spPr>
            <a:xfrm>
              <a:off x="5592240" y="181404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" name="CustomShape 534"/>
            <p:cNvSpPr/>
            <p:nvPr/>
          </p:nvSpPr>
          <p:spPr>
            <a:xfrm>
              <a:off x="5592240" y="182808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5" name="CustomShape 535"/>
            <p:cNvSpPr/>
            <p:nvPr/>
          </p:nvSpPr>
          <p:spPr>
            <a:xfrm>
              <a:off x="5592240" y="1841400"/>
              <a:ext cx="27000" cy="360"/>
            </a:xfrm>
            <a:prstGeom prst="rect">
              <a:avLst/>
            </a:prstGeom>
            <a:solidFill>
              <a:srgbClr val="b233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" name="CustomShape 536"/>
            <p:cNvSpPr/>
            <p:nvPr/>
          </p:nvSpPr>
          <p:spPr>
            <a:xfrm>
              <a:off x="5617440" y="17820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" name="CustomShape 537"/>
            <p:cNvSpPr/>
            <p:nvPr/>
          </p:nvSpPr>
          <p:spPr>
            <a:xfrm>
              <a:off x="5594400" y="17820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" name="CustomShape 538"/>
            <p:cNvSpPr/>
            <p:nvPr/>
          </p:nvSpPr>
          <p:spPr>
            <a:xfrm>
              <a:off x="5617440" y="17690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9" name="CustomShape 539"/>
            <p:cNvSpPr/>
            <p:nvPr/>
          </p:nvSpPr>
          <p:spPr>
            <a:xfrm>
              <a:off x="5610600" y="176904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" name="CustomShape 540"/>
            <p:cNvSpPr/>
            <p:nvPr/>
          </p:nvSpPr>
          <p:spPr>
            <a:xfrm>
              <a:off x="5617440" y="1787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" name="CustomShape 541"/>
            <p:cNvSpPr/>
            <p:nvPr/>
          </p:nvSpPr>
          <p:spPr>
            <a:xfrm>
              <a:off x="5594400" y="178776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2" name="CustomShape 542"/>
            <p:cNvSpPr/>
            <p:nvPr/>
          </p:nvSpPr>
          <p:spPr>
            <a:xfrm>
              <a:off x="5640120" y="18234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" name="CustomShape 543"/>
            <p:cNvSpPr/>
            <p:nvPr/>
          </p:nvSpPr>
          <p:spPr>
            <a:xfrm>
              <a:off x="5580720" y="1823400"/>
              <a:ext cx="36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" name="CustomShape 544"/>
            <p:cNvSpPr/>
            <p:nvPr/>
          </p:nvSpPr>
          <p:spPr>
            <a:xfrm>
              <a:off x="5696280" y="16408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" name="CustomShape 545"/>
            <p:cNvSpPr/>
            <p:nvPr/>
          </p:nvSpPr>
          <p:spPr>
            <a:xfrm>
              <a:off x="5660640" y="1735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6" name="CustomShape 546"/>
            <p:cNvSpPr/>
            <p:nvPr/>
          </p:nvSpPr>
          <p:spPr>
            <a:xfrm>
              <a:off x="5553720" y="16408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" name="CustomShape 547"/>
            <p:cNvSpPr/>
            <p:nvPr/>
          </p:nvSpPr>
          <p:spPr>
            <a:xfrm>
              <a:off x="5624640" y="16408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" name="CustomShape 548"/>
            <p:cNvSpPr/>
            <p:nvPr/>
          </p:nvSpPr>
          <p:spPr>
            <a:xfrm>
              <a:off x="5660640" y="16408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9" name="CustomShape 549"/>
            <p:cNvSpPr/>
            <p:nvPr/>
          </p:nvSpPr>
          <p:spPr>
            <a:xfrm>
              <a:off x="5696280" y="1735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" name="CustomShape 550"/>
            <p:cNvSpPr/>
            <p:nvPr/>
          </p:nvSpPr>
          <p:spPr>
            <a:xfrm>
              <a:off x="5589720" y="16408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" name="CustomShape 551"/>
            <p:cNvSpPr/>
            <p:nvPr/>
          </p:nvSpPr>
          <p:spPr>
            <a:xfrm>
              <a:off x="5518800" y="164088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2" name="CustomShape 552"/>
            <p:cNvSpPr/>
            <p:nvPr/>
          </p:nvSpPr>
          <p:spPr>
            <a:xfrm>
              <a:off x="5553720" y="1735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3" name="CustomShape 553"/>
            <p:cNvSpPr/>
            <p:nvPr/>
          </p:nvSpPr>
          <p:spPr>
            <a:xfrm>
              <a:off x="5518800" y="1735560"/>
              <a:ext cx="360" cy="41040"/>
            </a:xfrm>
            <a:prstGeom prst="rect">
              <a:avLst/>
            </a:prstGeom>
            <a:solidFill>
              <a:srgbClr val="26cc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" name="CustomShape 554"/>
            <p:cNvSpPr/>
            <p:nvPr/>
          </p:nvSpPr>
          <p:spPr>
            <a:xfrm>
              <a:off x="5622120" y="1634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" name="CustomShape 555"/>
            <p:cNvSpPr/>
            <p:nvPr/>
          </p:nvSpPr>
          <p:spPr>
            <a:xfrm>
              <a:off x="5643000" y="1634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6" name="CustomShape 556"/>
            <p:cNvSpPr/>
            <p:nvPr/>
          </p:nvSpPr>
          <p:spPr>
            <a:xfrm>
              <a:off x="5657040" y="1634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7" name="CustomShape 557"/>
            <p:cNvSpPr/>
            <p:nvPr/>
          </p:nvSpPr>
          <p:spPr>
            <a:xfrm>
              <a:off x="5678280" y="1634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" name="CustomShape 558"/>
            <p:cNvSpPr/>
            <p:nvPr/>
          </p:nvSpPr>
          <p:spPr>
            <a:xfrm>
              <a:off x="5693040" y="1634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" name="CustomShape 559"/>
            <p:cNvSpPr/>
            <p:nvPr/>
          </p:nvSpPr>
          <p:spPr>
            <a:xfrm>
              <a:off x="5713920" y="1634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0" name="CustomShape 560"/>
            <p:cNvSpPr/>
            <p:nvPr/>
          </p:nvSpPr>
          <p:spPr>
            <a:xfrm>
              <a:off x="5657040" y="172980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1" name="CustomShape 561"/>
            <p:cNvSpPr/>
            <p:nvPr/>
          </p:nvSpPr>
          <p:spPr>
            <a:xfrm>
              <a:off x="5678280" y="172980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2" name="CustomShape 562"/>
            <p:cNvSpPr/>
            <p:nvPr/>
          </p:nvSpPr>
          <p:spPr>
            <a:xfrm>
              <a:off x="5693040" y="172980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3" name="CustomShape 563"/>
            <p:cNvSpPr/>
            <p:nvPr/>
          </p:nvSpPr>
          <p:spPr>
            <a:xfrm>
              <a:off x="5713920" y="172980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4" name="CustomShape 564"/>
            <p:cNvSpPr/>
            <p:nvPr/>
          </p:nvSpPr>
          <p:spPr>
            <a:xfrm>
              <a:off x="5586120" y="1634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5" name="CustomShape 565"/>
            <p:cNvSpPr/>
            <p:nvPr/>
          </p:nvSpPr>
          <p:spPr>
            <a:xfrm>
              <a:off x="5586120" y="1634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6" name="CustomShape 566"/>
            <p:cNvSpPr/>
            <p:nvPr/>
          </p:nvSpPr>
          <p:spPr>
            <a:xfrm>
              <a:off x="5550840" y="163476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7" name="CustomShape 567"/>
            <p:cNvSpPr/>
            <p:nvPr/>
          </p:nvSpPr>
          <p:spPr>
            <a:xfrm>
              <a:off x="5550840" y="1634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8" name="CustomShape 568"/>
            <p:cNvSpPr/>
            <p:nvPr/>
          </p:nvSpPr>
          <p:spPr>
            <a:xfrm>
              <a:off x="5515560" y="163476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9" name="CustomShape 569"/>
            <p:cNvSpPr/>
            <p:nvPr/>
          </p:nvSpPr>
          <p:spPr>
            <a:xfrm>
              <a:off x="5515560" y="163476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0" name="CustomShape 570"/>
            <p:cNvSpPr/>
            <p:nvPr/>
          </p:nvSpPr>
          <p:spPr>
            <a:xfrm>
              <a:off x="5550840" y="1729800"/>
              <a:ext cx="3240" cy="52560"/>
            </a:xfrm>
            <a:custGeom>
              <a:avLst/>
              <a:gdLst>
                <a:gd name="textAreaLeft" fmla="*/ 0 w 3240"/>
                <a:gd name="textAreaRight" fmla="*/ 11160 w 324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1" name="CustomShape 571"/>
            <p:cNvSpPr/>
            <p:nvPr/>
          </p:nvSpPr>
          <p:spPr>
            <a:xfrm>
              <a:off x="5550840" y="172980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2" name="CustomShape 572"/>
            <p:cNvSpPr/>
            <p:nvPr/>
          </p:nvSpPr>
          <p:spPr>
            <a:xfrm>
              <a:off x="5515560" y="1729800"/>
              <a:ext cx="3600" cy="52560"/>
            </a:xfrm>
            <a:custGeom>
              <a:avLst/>
              <a:gdLst>
                <a:gd name="textAreaLeft" fmla="*/ 0 w 3600"/>
                <a:gd name="textAreaRight" fmla="*/ 11520 w 360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3" name="CustomShape 573"/>
            <p:cNvSpPr/>
            <p:nvPr/>
          </p:nvSpPr>
          <p:spPr>
            <a:xfrm>
              <a:off x="5515560" y="1729800"/>
              <a:ext cx="360" cy="525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52560"/>
                <a:gd name="textAreaBottom" fmla="*/ 60480 h 52560"/>
              </a:gdLst>
              <a:ahLst/>
              <a:rect l="textAreaLeft" t="textAreaTop" r="textAreaRight" b="textAreaBottom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4" name="CustomShape 574"/>
            <p:cNvSpPr/>
            <p:nvPr/>
          </p:nvSpPr>
          <p:spPr>
            <a:xfrm>
              <a:off x="5622120" y="167508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5" name="CustomShape 575"/>
            <p:cNvSpPr/>
            <p:nvPr/>
          </p:nvSpPr>
          <p:spPr>
            <a:xfrm>
              <a:off x="5657040" y="167508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6" name="CustomShape 576"/>
            <p:cNvSpPr/>
            <p:nvPr/>
          </p:nvSpPr>
          <p:spPr>
            <a:xfrm>
              <a:off x="5693040" y="167508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7" name="CustomShape 577"/>
            <p:cNvSpPr/>
            <p:nvPr/>
          </p:nvSpPr>
          <p:spPr>
            <a:xfrm>
              <a:off x="5586120" y="167508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8" name="CustomShape 578"/>
            <p:cNvSpPr/>
            <p:nvPr/>
          </p:nvSpPr>
          <p:spPr>
            <a:xfrm>
              <a:off x="5550840" y="1675080"/>
              <a:ext cx="324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9" name="CustomShape 579"/>
            <p:cNvSpPr/>
            <p:nvPr/>
          </p:nvSpPr>
          <p:spPr>
            <a:xfrm>
              <a:off x="5515560" y="1675080"/>
              <a:ext cx="3600" cy="360"/>
            </a:xfrm>
            <a:prstGeom prst="rect">
              <a:avLst/>
            </a:prstGeom>
            <a:solidFill>
              <a:srgbClr val="ffe5b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0" name="CustomShape 580"/>
            <p:cNvSpPr/>
            <p:nvPr/>
          </p:nvSpPr>
          <p:spPr>
            <a:xfrm>
              <a:off x="5578920" y="1638360"/>
              <a:ext cx="360" cy="360"/>
            </a:xfrm>
            <a:custGeom>
              <a:avLst/>
              <a:gdLst>
                <a:gd name="textAreaLeft" fmla="*/ 0 w 360"/>
                <a:gd name="textAreaRight" fmla="*/ 1509949440 w 360"/>
                <a:gd name="textAreaTop" fmla="*/ 0 h 360"/>
                <a:gd name="textAreaBottom" fmla="*/ 1509949440 h 360"/>
              </a:gdLst>
              <a:ahLst/>
              <a:rect l="textAreaLeft" t="textAreaTop" r="textAreaRight" b="textAreaBottom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51" name="Group 581"/>
          <p:cNvGrpSpPr/>
          <p:nvPr/>
        </p:nvGrpSpPr>
        <p:grpSpPr>
          <a:xfrm>
            <a:off x="9736200" y="86040"/>
            <a:ext cx="509760" cy="609120"/>
            <a:chOff x="9736200" y="86040"/>
            <a:chExt cx="509760" cy="609120"/>
          </a:xfrm>
        </p:grpSpPr>
        <p:sp>
          <p:nvSpPr>
            <p:cNvPr id="752" name="CustomShape 582"/>
            <p:cNvSpPr/>
            <p:nvPr/>
          </p:nvSpPr>
          <p:spPr>
            <a:xfrm>
              <a:off x="9736200" y="86040"/>
              <a:ext cx="509760" cy="60912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3" name="CustomShape 583"/>
            <p:cNvSpPr/>
            <p:nvPr/>
          </p:nvSpPr>
          <p:spPr>
            <a:xfrm>
              <a:off x="9748440" y="93960"/>
              <a:ext cx="488160" cy="5839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54" name="CustomShape 584"/>
            <p:cNvSpPr/>
            <p:nvPr/>
          </p:nvSpPr>
          <p:spPr>
            <a:xfrm>
              <a:off x="9812520" y="173520"/>
              <a:ext cx="364680" cy="43812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5" name="CustomShape 585"/>
            <p:cNvSpPr/>
            <p:nvPr/>
          </p:nvSpPr>
          <p:spPr>
            <a:xfrm>
              <a:off x="9822600" y="186120"/>
              <a:ext cx="349920" cy="4204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56" name="CustomShape 586"/>
            <p:cNvSpPr/>
            <p:nvPr/>
          </p:nvSpPr>
          <p:spPr>
            <a:xfrm>
              <a:off x="9854280" y="111600"/>
              <a:ext cx="285840" cy="80640"/>
            </a:xfrm>
            <a:custGeom>
              <a:avLst/>
              <a:gdLst>
                <a:gd name="textAreaLeft" fmla="*/ 0 w 285840"/>
                <a:gd name="textAreaRight" fmla="*/ 293760 w 285840"/>
                <a:gd name="textAreaTop" fmla="*/ 0 h 80640"/>
                <a:gd name="textAreaBottom" fmla="*/ 88560 h 80640"/>
              </a:gdLst>
              <a:ah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757" name="Picture 49" descr="original_metal_w"/>
            <p:cNvPicPr/>
            <p:nvPr/>
          </p:nvPicPr>
          <p:blipFill>
            <a:blip r:embed="rId4"/>
            <a:stretch/>
          </p:blipFill>
          <p:spPr>
            <a:xfrm>
              <a:off x="9841320" y="313200"/>
              <a:ext cx="296640" cy="29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8" name="CustomShape 587"/>
            <p:cNvSpPr/>
            <p:nvPr/>
          </p:nvSpPr>
          <p:spPr>
            <a:xfrm>
              <a:off x="9780120" y="224280"/>
              <a:ext cx="423000" cy="468000"/>
            </a:xfrm>
            <a:custGeom>
              <a:avLst/>
              <a:gdLst>
                <a:gd name="textAreaLeft" fmla="*/ 0 w 423000"/>
                <a:gd name="textAreaRight" fmla="*/ 430920 w 423000"/>
                <a:gd name="textAreaTop" fmla="*/ 0 h 468000"/>
                <a:gd name="textAreaBottom" fmla="*/ 475920 h 468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759" name="Group 588"/>
            <p:cNvGrpSpPr/>
            <p:nvPr/>
          </p:nvGrpSpPr>
          <p:grpSpPr>
            <a:xfrm>
              <a:off x="9932760" y="173520"/>
              <a:ext cx="125280" cy="191520"/>
              <a:chOff x="9932760" y="173520"/>
              <a:chExt cx="125280" cy="191520"/>
            </a:xfrm>
          </p:grpSpPr>
          <p:sp>
            <p:nvSpPr>
              <p:cNvPr id="760" name="CustomShape 589"/>
              <p:cNvSpPr/>
              <p:nvPr/>
            </p:nvSpPr>
            <p:spPr>
              <a:xfrm>
                <a:off x="9964440" y="281160"/>
                <a:ext cx="52200" cy="83880"/>
              </a:xfrm>
              <a:custGeom>
                <a:avLst/>
                <a:gdLst>
                  <a:gd name="textAreaLeft" fmla="*/ 0 w 52200"/>
                  <a:gd name="textAreaRight" fmla="*/ 60120 w 52200"/>
                  <a:gd name="textAreaTop" fmla="*/ 0 h 83880"/>
                  <a:gd name="textAreaBottom" fmla="*/ 91800 h 83880"/>
                </a:gdLst>
                <a:ah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1" name="CustomShape 590"/>
              <p:cNvSpPr/>
              <p:nvPr/>
            </p:nvSpPr>
            <p:spPr>
              <a:xfrm>
                <a:off x="9977760" y="255960"/>
                <a:ext cx="25200" cy="4680"/>
              </a:xfrm>
              <a:custGeom>
                <a:avLst/>
                <a:gdLst>
                  <a:gd name="textAreaLeft" fmla="*/ 0 w 25200"/>
                  <a:gd name="textAreaRight" fmla="*/ 33120 w 25200"/>
                  <a:gd name="textAreaTop" fmla="*/ 0 h 4680"/>
                  <a:gd name="textAreaBottom" fmla="*/ 12600 h 4680"/>
                </a:gdLst>
                <a:ah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2" name="CustomShape 591"/>
              <p:cNvSpPr/>
              <p:nvPr/>
            </p:nvSpPr>
            <p:spPr>
              <a:xfrm>
                <a:off x="9977760" y="243360"/>
                <a:ext cx="25200" cy="7560"/>
              </a:xfrm>
              <a:custGeom>
                <a:avLst/>
                <a:gdLst>
                  <a:gd name="textAreaLeft" fmla="*/ 0 w 25200"/>
                  <a:gd name="textAreaRight" fmla="*/ 33120 w 2520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3" name="CustomShape 592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4" name="CustomShape 593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5" name="CustomShape 594"/>
              <p:cNvSpPr/>
              <p:nvPr/>
            </p:nvSpPr>
            <p:spPr>
              <a:xfrm>
                <a:off x="9972000" y="325440"/>
                <a:ext cx="720" cy="20160"/>
              </a:xfrm>
              <a:custGeom>
                <a:avLst/>
                <a:gdLst>
                  <a:gd name="textAreaLeft" fmla="*/ 0 w 720"/>
                  <a:gd name="textAreaRight" fmla="*/ 8640 w 720"/>
                  <a:gd name="textAreaTop" fmla="*/ 0 h 20160"/>
                  <a:gd name="textAreaBottom" fmla="*/ 28080 h 20160"/>
                </a:gdLst>
                <a:ah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6" name="CustomShape 595"/>
              <p:cNvSpPr/>
              <p:nvPr/>
            </p:nvSpPr>
            <p:spPr>
              <a:xfrm>
                <a:off x="9983520" y="338400"/>
                <a:ext cx="360" cy="201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0160"/>
                  <a:gd name="textAreaBottom" fmla="*/ 28080 h 20160"/>
                </a:gdLst>
                <a:ah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7" name="CustomShape 596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8" name="CustomShape 597"/>
              <p:cNvSpPr/>
              <p:nvPr/>
            </p:nvSpPr>
            <p:spPr>
              <a:xfrm>
                <a:off x="9972000" y="312840"/>
                <a:ext cx="360" cy="46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4680"/>
                  <a:gd name="textAreaBottom" fmla="*/ 12600 h 4680"/>
                </a:gdLst>
                <a:ah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69" name="CustomShape 598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0" name="CustomShape 599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1" name="CustomShape 600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2" name="CustomShape 601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3" name="CustomShape 602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258048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4" name="CustomShape 603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5" name="CustomShape 604"/>
              <p:cNvSpPr/>
              <p:nvPr/>
            </p:nvSpPr>
            <p:spPr>
              <a:xfrm>
                <a:off x="9985680" y="341640"/>
                <a:ext cx="360" cy="108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6" name="CustomShape 605"/>
              <p:cNvSpPr/>
              <p:nvPr/>
            </p:nvSpPr>
            <p:spPr>
              <a:xfrm>
                <a:off x="9985680" y="344520"/>
                <a:ext cx="360" cy="108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7" name="CustomShape 606"/>
              <p:cNvSpPr/>
              <p:nvPr/>
            </p:nvSpPr>
            <p:spPr>
              <a:xfrm>
                <a:off x="9993600" y="348120"/>
                <a:ext cx="360" cy="14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4040"/>
                  <a:gd name="textAreaBottom" fmla="*/ 21960 h 14040"/>
                </a:gdLst>
                <a:ah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8" name="CustomShape 607"/>
              <p:cNvSpPr/>
              <p:nvPr/>
            </p:nvSpPr>
            <p:spPr>
              <a:xfrm>
                <a:off x="10008000" y="325440"/>
                <a:ext cx="720" cy="20160"/>
              </a:xfrm>
              <a:custGeom>
                <a:avLst/>
                <a:gdLst>
                  <a:gd name="textAreaLeft" fmla="*/ 0 w 720"/>
                  <a:gd name="textAreaRight" fmla="*/ 8640 w 720"/>
                  <a:gd name="textAreaTop" fmla="*/ 0 h 20160"/>
                  <a:gd name="textAreaBottom" fmla="*/ 28080 h 20160"/>
                </a:gdLst>
                <a:ah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79" name="CustomShape 608"/>
              <p:cNvSpPr/>
              <p:nvPr/>
            </p:nvSpPr>
            <p:spPr>
              <a:xfrm>
                <a:off x="10008000" y="338400"/>
                <a:ext cx="360" cy="201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0160"/>
                  <a:gd name="textAreaBottom" fmla="*/ 28080 h 20160"/>
                </a:gdLst>
                <a:ah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0" name="CustomShape 609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258048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1" name="CustomShape 610"/>
              <p:cNvSpPr/>
              <p:nvPr/>
            </p:nvSpPr>
            <p:spPr>
              <a:xfrm>
                <a:off x="10015920" y="312840"/>
                <a:ext cx="360" cy="46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4680"/>
                  <a:gd name="textAreaBottom" fmla="*/ 12600 h 4680"/>
                </a:gdLst>
                <a:ah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2" name="CustomShape 611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3" name="CustomShape 612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4" name="CustomShape 613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5" name="CustomShape 614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6" name="CustomShape 615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258048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7" name="CustomShape 616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8" name="CustomShape 617"/>
              <p:cNvSpPr/>
              <p:nvPr/>
            </p:nvSpPr>
            <p:spPr>
              <a:xfrm>
                <a:off x="10008000" y="341640"/>
                <a:ext cx="360" cy="108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89" name="CustomShape 618"/>
              <p:cNvSpPr/>
              <p:nvPr/>
            </p:nvSpPr>
            <p:spPr>
              <a:xfrm>
                <a:off x="10008000" y="344520"/>
                <a:ext cx="360" cy="108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0" name="CustomShape 619"/>
              <p:cNvSpPr/>
              <p:nvPr/>
            </p:nvSpPr>
            <p:spPr>
              <a:xfrm>
                <a:off x="10001520" y="348120"/>
                <a:ext cx="360" cy="14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4040"/>
                  <a:gd name="textAreaBottom" fmla="*/ 21960 h 14040"/>
                </a:gdLst>
                <a:ah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1" name="CustomShape 620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2" name="CustomShape 621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3" name="CustomShape 622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4" name="CustomShape 623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5" name="CustomShape 624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6" name="CustomShape 625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7" name="CustomShape 626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8" name="CustomShape 627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99" name="CustomShape 628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0" name="CustomShape 629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1" name="CustomShape 630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2" name="CustomShape 631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3" name="CustomShape 632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4" name="CustomShape 633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5" name="CustomShape 634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6" name="CustomShape 635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7" name="CustomShape 636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8" name="CustomShape 637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09" name="CustomShape 638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0" name="CustomShape 639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1" name="CustomShape 640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2" name="CustomShape 641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3" name="CustomShape 642"/>
              <p:cNvSpPr/>
              <p:nvPr/>
            </p:nvSpPr>
            <p:spPr>
              <a:xfrm>
                <a:off x="993276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4" name="CustomShape 643"/>
              <p:cNvSpPr/>
              <p:nvPr/>
            </p:nvSpPr>
            <p:spPr>
              <a:xfrm>
                <a:off x="9940680" y="300240"/>
                <a:ext cx="360" cy="298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9880"/>
                  <a:gd name="textAreaBottom" fmla="*/ 37800 h 29880"/>
                </a:gdLst>
                <a:ah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5" name="CustomShape 644"/>
              <p:cNvSpPr/>
              <p:nvPr/>
            </p:nvSpPr>
            <p:spPr>
              <a:xfrm>
                <a:off x="9946440" y="297000"/>
                <a:ext cx="360" cy="266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6640"/>
                  <a:gd name="textAreaBottom" fmla="*/ 34560 h 26640"/>
                </a:gdLst>
                <a:ah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6" name="CustomShape 645"/>
              <p:cNvSpPr/>
              <p:nvPr/>
            </p:nvSpPr>
            <p:spPr>
              <a:xfrm>
                <a:off x="9951840" y="290880"/>
                <a:ext cx="360" cy="219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1960"/>
                  <a:gd name="textAreaBottom" fmla="*/ 29880 h 21960"/>
                </a:gdLst>
                <a:ah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7" name="CustomShape 646"/>
              <p:cNvSpPr/>
              <p:nvPr/>
            </p:nvSpPr>
            <p:spPr>
              <a:xfrm>
                <a:off x="9959760" y="287640"/>
                <a:ext cx="360" cy="201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0160"/>
                  <a:gd name="textAreaBottom" fmla="*/ 28080 h 20160"/>
                </a:gdLst>
                <a:ah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8" name="CustomShape 647"/>
              <p:cNvSpPr/>
              <p:nvPr/>
            </p:nvSpPr>
            <p:spPr>
              <a:xfrm>
                <a:off x="9964440" y="284400"/>
                <a:ext cx="360" cy="172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7280"/>
                  <a:gd name="textAreaBottom" fmla="*/ 25200 h 17280"/>
                </a:gdLst>
                <a:ah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19" name="CustomShape 648"/>
              <p:cNvSpPr/>
              <p:nvPr/>
            </p:nvSpPr>
            <p:spPr>
              <a:xfrm>
                <a:off x="9969840" y="277920"/>
                <a:ext cx="360" cy="14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4040"/>
                  <a:gd name="textAreaBottom" fmla="*/ 21960 h 14040"/>
                </a:gdLst>
                <a:ah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0" name="CustomShape 649"/>
              <p:cNvSpPr/>
              <p:nvPr/>
            </p:nvSpPr>
            <p:spPr>
              <a:xfrm>
                <a:off x="9975600" y="274680"/>
                <a:ext cx="360" cy="108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1" name="CustomShape 650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2" name="CustomShape 651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3" name="CustomShape 652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4" name="CustomShape 653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5" name="CustomShape 654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6" name="CustomShape 655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7" name="CustomShape 656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8" name="CustomShape 657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29" name="CustomShape 658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0" name="CustomShape 659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1" name="CustomShape 660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2" name="CustomShape 661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3" name="CustomShape 662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4" name="CustomShape 663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5" name="CustomShape 664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6" name="CustomShape 665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7" name="CustomShape 666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8" name="CustomShape 667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39" name="CustomShape 668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0" name="CustomShape 669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1" name="CustomShape 670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2" name="CustomShape 671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3" name="CustomShape 672"/>
              <p:cNvSpPr/>
              <p:nvPr/>
            </p:nvSpPr>
            <p:spPr>
              <a:xfrm>
                <a:off x="998352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4" name="CustomShape 673"/>
              <p:cNvSpPr/>
              <p:nvPr/>
            </p:nvSpPr>
            <p:spPr>
              <a:xfrm>
                <a:off x="9935280" y="284400"/>
                <a:ext cx="360" cy="7560"/>
              </a:xfrm>
              <a:custGeom>
                <a:avLst/>
                <a:gdLst>
                  <a:gd name="textAreaLeft" fmla="*/ 0 w 360"/>
                  <a:gd name="textAreaRight" fmla="*/ 1622016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5" name="CustomShape 674"/>
              <p:cNvSpPr/>
              <p:nvPr/>
            </p:nvSpPr>
            <p:spPr>
              <a:xfrm>
                <a:off x="9943920" y="281160"/>
                <a:ext cx="360" cy="756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6" name="CustomShape 675"/>
              <p:cNvSpPr/>
              <p:nvPr/>
            </p:nvSpPr>
            <p:spPr>
              <a:xfrm>
                <a:off x="9954000" y="281160"/>
                <a:ext cx="360" cy="46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4680"/>
                  <a:gd name="textAreaBottom" fmla="*/ 12600 h 4680"/>
                </a:gdLst>
                <a:ah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7" name="CustomShape 676"/>
              <p:cNvSpPr/>
              <p:nvPr/>
            </p:nvSpPr>
            <p:spPr>
              <a:xfrm>
                <a:off x="9961920" y="281160"/>
                <a:ext cx="360" cy="10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8" name="CustomShape 677"/>
              <p:cNvSpPr/>
              <p:nvPr/>
            </p:nvSpPr>
            <p:spPr>
              <a:xfrm>
                <a:off x="9967680" y="277920"/>
                <a:ext cx="360" cy="10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49" name="CustomShape 678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0" name="CustomShape 679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1" name="CustomShape 680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2" name="CustomShape 681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3" name="CustomShape 682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4" name="CustomShape 683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5" name="CustomShape 684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6" name="CustomShape 685"/>
              <p:cNvSpPr/>
              <p:nvPr/>
            </p:nvSpPr>
            <p:spPr>
              <a:xfrm>
                <a:off x="9940680" y="265320"/>
                <a:ext cx="360" cy="108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7" name="CustomShape 686"/>
              <p:cNvSpPr/>
              <p:nvPr/>
            </p:nvSpPr>
            <p:spPr>
              <a:xfrm>
                <a:off x="9948600" y="265320"/>
                <a:ext cx="360" cy="108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8" name="CustomShape 687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59" name="CustomShape 688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0" name="CustomShape 689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1" name="CustomShape 690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2" name="CustomShape 691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3" name="CustomShape 692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4" name="CustomShape 69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5" name="CustomShape 694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6" name="CustomShape 695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7" name="CustomShape 696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8" name="CustomShape 69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69" name="CustomShape 69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0" name="CustomShape 69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1" name="CustomShape 70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2" name="CustomShape 70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3" name="CustomShape 70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4" name="CustomShape 70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5" name="CustomShape 70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6" name="CustomShape 70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7" name="CustomShape 70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8" name="CustomShape 70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79" name="CustomShape 70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0" name="CustomShape 70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1" name="CustomShape 71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2" name="CustomShape 71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3" name="CustomShape 71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4" name="CustomShape 71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5" name="CustomShape 71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6" name="CustomShape 71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7" name="CustomShape 71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8" name="CustomShape 71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89" name="CustomShape 71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0" name="CustomShape 71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1" name="CustomShape 720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2" name="CustomShape 721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3" name="CustomShape 722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4" name="CustomShape 723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5" name="CustomShape 72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6" name="CustomShape 72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7" name="CustomShape 72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8" name="CustomShape 72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99" name="CustomShape 72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0" name="CustomShape 72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1" name="CustomShape 73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2" name="CustomShape 73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3" name="CustomShape 73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4" name="CustomShape 73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5" name="CustomShape 73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6" name="CustomShape 73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7" name="CustomShape 73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8" name="CustomShape 73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09" name="CustomShape 73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0" name="CustomShape 73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1" name="CustomShape 74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2" name="CustomShape 74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3" name="CustomShape 74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4" name="CustomShape 74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5" name="CustomShape 74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6" name="CustomShape 74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7" name="CustomShape 74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8" name="CustomShape 747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19" name="CustomShape 748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0" name="CustomShape 749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1" name="CustomShape 750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2" name="CustomShape 751"/>
              <p:cNvSpPr/>
              <p:nvPr/>
            </p:nvSpPr>
            <p:spPr>
              <a:xfrm>
                <a:off x="9964440" y="246240"/>
                <a:ext cx="360" cy="108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3" name="CustomShape 752"/>
              <p:cNvSpPr/>
              <p:nvPr/>
            </p:nvSpPr>
            <p:spPr>
              <a:xfrm>
                <a:off x="9985680" y="236880"/>
                <a:ext cx="9360" cy="360"/>
              </a:xfrm>
              <a:custGeom>
                <a:avLst/>
                <a:gdLst>
                  <a:gd name="textAreaLeft" fmla="*/ 0 w 9360"/>
                  <a:gd name="textAreaRight" fmla="*/ 17280 w 9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4" name="CustomShape 753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5" name="CustomShape 754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6" name="CustomShape 755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7" name="CustomShape 756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8" name="CustomShape 757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29" name="CustomShape 758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0" name="CustomShape 759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1" name="CustomShape 760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2" name="CustomShape 761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3" name="CustomShape 762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4" name="CustomShape 763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5" name="CustomShape 764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6" name="CustomShape 765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7" name="CustomShape 766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8" name="CustomShape 767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39" name="CustomShape 768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0" name="CustomShape 769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1" name="CustomShape 770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2" name="CustomShape 771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3" name="CustomShape 772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4" name="CustomShape 773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5" name="CustomShape 774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6" name="CustomShape 775"/>
              <p:cNvSpPr/>
              <p:nvPr/>
            </p:nvSpPr>
            <p:spPr>
              <a:xfrm>
                <a:off x="10057680" y="303480"/>
                <a:ext cx="360" cy="331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3120"/>
                  <a:gd name="textAreaBottom" fmla="*/ 41040 h 33120"/>
                </a:gdLst>
                <a:ah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7" name="CustomShape 776"/>
              <p:cNvSpPr/>
              <p:nvPr/>
            </p:nvSpPr>
            <p:spPr>
              <a:xfrm>
                <a:off x="10049760" y="300240"/>
                <a:ext cx="360" cy="298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9880"/>
                  <a:gd name="textAreaBottom" fmla="*/ 37800 h 29880"/>
                </a:gdLst>
                <a:ah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8" name="CustomShape 777"/>
              <p:cNvSpPr/>
              <p:nvPr/>
            </p:nvSpPr>
            <p:spPr>
              <a:xfrm>
                <a:off x="10045080" y="297000"/>
                <a:ext cx="360" cy="266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6640"/>
                  <a:gd name="textAreaBottom" fmla="*/ 34560 h 26640"/>
                </a:gdLst>
                <a:ah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49" name="CustomShape 778"/>
              <p:cNvSpPr/>
              <p:nvPr/>
            </p:nvSpPr>
            <p:spPr>
              <a:xfrm>
                <a:off x="10039680" y="290880"/>
                <a:ext cx="360" cy="219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1960"/>
                  <a:gd name="textAreaBottom" fmla="*/ 29880 h 21960"/>
                </a:gdLst>
                <a:ah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0" name="CustomShape 779"/>
              <p:cNvSpPr/>
              <p:nvPr/>
            </p:nvSpPr>
            <p:spPr>
              <a:xfrm>
                <a:off x="10031760" y="287640"/>
                <a:ext cx="360" cy="201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20160"/>
                  <a:gd name="textAreaBottom" fmla="*/ 28080 h 20160"/>
                </a:gdLst>
                <a:ah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1" name="CustomShape 780"/>
              <p:cNvSpPr/>
              <p:nvPr/>
            </p:nvSpPr>
            <p:spPr>
              <a:xfrm>
                <a:off x="10026000" y="284400"/>
                <a:ext cx="360" cy="172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7280"/>
                  <a:gd name="textAreaBottom" fmla="*/ 25200 h 17280"/>
                </a:gdLst>
                <a:ah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2" name="CustomShape 781"/>
              <p:cNvSpPr/>
              <p:nvPr/>
            </p:nvSpPr>
            <p:spPr>
              <a:xfrm>
                <a:off x="10020600" y="277920"/>
                <a:ext cx="360" cy="14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4040"/>
                  <a:gd name="textAreaBottom" fmla="*/ 21960 h 14040"/>
                </a:gdLst>
                <a:ah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3" name="CustomShape 782"/>
              <p:cNvSpPr/>
              <p:nvPr/>
            </p:nvSpPr>
            <p:spPr>
              <a:xfrm>
                <a:off x="10015920" y="274680"/>
                <a:ext cx="360" cy="108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4" name="CustomShape 783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5" name="CustomShape 784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6" name="CustomShape 785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7" name="CustomShape 786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8" name="CustomShape 787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59" name="CustomShape 788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0" name="CustomShape 789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1" name="CustomShape 790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2" name="CustomShape 791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3" name="CustomShape 792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4" name="CustomShape 793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5" name="CustomShape 794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6" name="CustomShape 795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7" name="CustomShape 796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8" name="CustomShape 797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69" name="CustomShape 798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0" name="CustomShape 799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1" name="CustomShape 800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2" name="CustomShape 801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3" name="CustomShape 802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4" name="CustomShape 803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5" name="CustomShape 804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6" name="CustomShape 805"/>
              <p:cNvSpPr/>
              <p:nvPr/>
            </p:nvSpPr>
            <p:spPr>
              <a:xfrm>
                <a:off x="10008000" y="27180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7" name="CustomShape 806"/>
              <p:cNvSpPr/>
              <p:nvPr/>
            </p:nvSpPr>
            <p:spPr>
              <a:xfrm>
                <a:off x="10049760" y="284400"/>
                <a:ext cx="360" cy="7560"/>
              </a:xfrm>
              <a:custGeom>
                <a:avLst/>
                <a:gdLst>
                  <a:gd name="textAreaLeft" fmla="*/ 0 w 360"/>
                  <a:gd name="textAreaRight" fmla="*/ 1622016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8" name="CustomShape 807"/>
              <p:cNvSpPr/>
              <p:nvPr/>
            </p:nvSpPr>
            <p:spPr>
              <a:xfrm>
                <a:off x="10041840" y="281160"/>
                <a:ext cx="360" cy="756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79" name="CustomShape 808"/>
              <p:cNvSpPr/>
              <p:nvPr/>
            </p:nvSpPr>
            <p:spPr>
              <a:xfrm>
                <a:off x="10037160" y="281160"/>
                <a:ext cx="360" cy="46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4680"/>
                  <a:gd name="textAreaBottom" fmla="*/ 12600 h 4680"/>
                </a:gdLst>
                <a:ah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0" name="CustomShape 809"/>
              <p:cNvSpPr/>
              <p:nvPr/>
            </p:nvSpPr>
            <p:spPr>
              <a:xfrm>
                <a:off x="10031760" y="281160"/>
                <a:ext cx="360" cy="10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1" name="CustomShape 810"/>
              <p:cNvSpPr/>
              <p:nvPr/>
            </p:nvSpPr>
            <p:spPr>
              <a:xfrm>
                <a:off x="10026000" y="277920"/>
                <a:ext cx="360" cy="10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2" name="CustomShape 811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3" name="CustomShape 812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4" name="CustomShape 813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5" name="CustomShape 814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6" name="CustomShape 815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7" name="CustomShape 816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8" name="CustomShape 817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89" name="CustomShape 818"/>
              <p:cNvSpPr/>
              <p:nvPr/>
            </p:nvSpPr>
            <p:spPr>
              <a:xfrm>
                <a:off x="10045080" y="265320"/>
                <a:ext cx="360" cy="108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0" name="CustomShape 819"/>
              <p:cNvSpPr/>
              <p:nvPr/>
            </p:nvSpPr>
            <p:spPr>
              <a:xfrm>
                <a:off x="10037160" y="265320"/>
                <a:ext cx="360" cy="108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1" name="CustomShape 820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2" name="CustomShape 821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3" name="CustomShape 822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4" name="CustomShape 823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391680 h 360"/>
                </a:gdLst>
                <a:ah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5" name="CustomShape 824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6" name="CustomShape 825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7" name="CustomShape 826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8" name="CustomShape 827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99" name="CustomShape 82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0" name="CustomShape 829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1" name="CustomShape 83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2" name="CustomShape 83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3" name="CustomShape 83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4" name="CustomShape 83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5" name="CustomShape 83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6" name="CustomShape 83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7" name="CustomShape 83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8" name="CustomShape 83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09" name="CustomShape 83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0" name="CustomShape 83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1" name="CustomShape 84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2" name="CustomShape 84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3" name="CustomShape 84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4" name="CustomShape 84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5" name="CustomShape 84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6" name="CustomShape 84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7" name="CustomShape 84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8" name="CustomShape 84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19" name="CustomShape 84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0" name="CustomShape 84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1" name="CustomShape 85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2" name="CustomShape 85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3" name="CustomShape 85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4" name="CustomShape 853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5" name="CustomShape 854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6" name="CustomShape 855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7" name="CustomShape 856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cap="rnd" w="17463">
                <a:solidFill>
                  <a:srgbClr val="94946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8" name="CustomShape 85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29" name="CustomShape 85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0" name="CustomShape 85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1" name="CustomShape 86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2" name="CustomShape 86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3" name="CustomShape 86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4" name="CustomShape 86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5" name="CustomShape 86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6" name="CustomShape 86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7" name="CustomShape 86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8" name="CustomShape 86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39" name="CustomShape 86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0" name="CustomShape 86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1" name="CustomShape 87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2" name="CustomShape 87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3" name="CustomShape 87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4" name="CustomShape 87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5" name="CustomShape 87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6" name="CustomShape 87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7" name="CustomShape 87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8" name="CustomShape 87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49" name="CustomShape 87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0" name="CustomShape 87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1" name="CustomShape 880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2" name="CustomShape 881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3" name="CustomShape 882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4" name="CustomShape 883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5" name="CustomShape 884"/>
              <p:cNvSpPr/>
              <p:nvPr/>
            </p:nvSpPr>
            <p:spPr>
              <a:xfrm>
                <a:off x="10020600" y="246240"/>
                <a:ext cx="360" cy="1080"/>
              </a:xfrm>
              <a:custGeom>
                <a:avLst/>
                <a:gdLst>
                  <a:gd name="textAreaLeft" fmla="*/ 0 w 360"/>
                  <a:gd name="textAreaRight" fmla="*/ 16515072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6" name="CustomShape 885"/>
              <p:cNvSpPr/>
              <p:nvPr/>
            </p:nvSpPr>
            <p:spPr>
              <a:xfrm>
                <a:off x="9938520" y="293760"/>
                <a:ext cx="20520" cy="45720"/>
              </a:xfrm>
              <a:custGeom>
                <a:avLst/>
                <a:gdLst>
                  <a:gd name="textAreaLeft" fmla="*/ 0 w 20520"/>
                  <a:gd name="textAreaRight" fmla="*/ 28440 w 20520"/>
                  <a:gd name="textAreaTop" fmla="*/ 0 h 45720"/>
                  <a:gd name="textAreaBottom" fmla="*/ 53640 h 45720"/>
                </a:gdLst>
                <a:ah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7" name="Line 886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 anchorCtr="1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8" name="CustomShape 887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59" name="CustomShape 88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0" name="CustomShape 889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1" name="CustomShape 890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2" name="CustomShape 891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3" name="CustomShape 892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4" name="CustomShape 893"/>
              <p:cNvSpPr/>
              <p:nvPr/>
            </p:nvSpPr>
            <p:spPr>
              <a:xfrm>
                <a:off x="10033920" y="322560"/>
                <a:ext cx="360" cy="10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5" name="CustomShape 894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39168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6" name="CustomShape 895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7" name="CustomShape 896"/>
              <p:cNvSpPr/>
              <p:nvPr/>
            </p:nvSpPr>
            <p:spPr>
              <a:xfrm>
                <a:off x="10020600" y="331920"/>
                <a:ext cx="11880" cy="360"/>
              </a:xfrm>
              <a:custGeom>
                <a:avLst/>
                <a:gdLst>
                  <a:gd name="textAreaLeft" fmla="*/ 0 w 11880"/>
                  <a:gd name="textAreaRight" fmla="*/ 19800 w 1188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8" name="CustomShape 897"/>
              <p:cNvSpPr/>
              <p:nvPr/>
            </p:nvSpPr>
            <p:spPr>
              <a:xfrm>
                <a:off x="9987840" y="221040"/>
                <a:ext cx="39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69" name="CustomShape 898"/>
              <p:cNvSpPr/>
              <p:nvPr/>
            </p:nvSpPr>
            <p:spPr>
              <a:xfrm>
                <a:off x="9983520" y="192600"/>
                <a:ext cx="14040" cy="10800"/>
              </a:xfrm>
              <a:custGeom>
                <a:avLst/>
                <a:gdLst>
                  <a:gd name="textAreaLeft" fmla="*/ 0 w 14040"/>
                  <a:gd name="textAreaRight" fmla="*/ 21960 w 14040"/>
                  <a:gd name="textAreaTop" fmla="*/ 0 h 10800"/>
                  <a:gd name="textAreaBottom" fmla="*/ 18720 h 10800"/>
                </a:gdLst>
                <a:ahLst/>
                <a:rect l="textAreaLeft" t="textAreaTop" r="textAreaRight" b="textAreaBottom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0" name="CustomShape 899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1" name="CustomShape 900"/>
              <p:cNvSpPr/>
              <p:nvPr/>
            </p:nvSpPr>
            <p:spPr>
              <a:xfrm>
                <a:off x="9983520" y="201960"/>
                <a:ext cx="14040" cy="360"/>
              </a:xfrm>
              <a:custGeom>
                <a:avLst/>
                <a:gdLst>
                  <a:gd name="textAreaLeft" fmla="*/ 0 w 14040"/>
                  <a:gd name="textAreaRight" fmla="*/ 21960 w 1404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2" name="CustomShape 901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47185920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3" name="CustomShape 902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16220160 w 360"/>
                  <a:gd name="textAreaTop" fmla="*/ 0 h 360"/>
                  <a:gd name="textAreaBottom" fmla="*/ 94371840 h 360"/>
                </a:gdLst>
                <a:ahLst/>
                <a:rect l="textAreaLeft" t="textAreaTop" r="textAreaRight" b="textAreaBottom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4" name="CustomShape 903"/>
              <p:cNvSpPr/>
              <p:nvPr/>
            </p:nvSpPr>
            <p:spPr>
              <a:xfrm>
                <a:off x="9995760" y="186120"/>
                <a:ext cx="360" cy="75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7560"/>
                  <a:gd name="textAreaBottom" fmla="*/ 15480 h 7560"/>
                </a:gdLst>
                <a:ah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5" name="CustomShape 904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6" name="CustomShape 905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7" name="CustomShape 906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8" name="CustomShape 907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79" name="CustomShape 908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0" name="CustomShape 909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1" name="CustomShape 910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2" name="CustomShape 911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3" name="CustomShape 912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4" name="CustomShape 913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5" name="CustomShape 914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6" name="CustomShape 915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7" name="CustomShape 916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8" name="CustomShape 917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89" name="CustomShape 918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0" name="CustomShape 919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1" name="CustomShape 920"/>
              <p:cNvSpPr/>
              <p:nvPr/>
            </p:nvSpPr>
            <p:spPr>
              <a:xfrm>
                <a:off x="9959760" y="230400"/>
                <a:ext cx="2520" cy="360"/>
              </a:xfrm>
              <a:custGeom>
                <a:avLst/>
                <a:gdLst>
                  <a:gd name="textAreaLeft" fmla="*/ 0 w 2520"/>
                  <a:gd name="textAreaRight" fmla="*/ 10440 w 252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2" name="CustomShape 921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3" name="CustomShape 922"/>
              <p:cNvSpPr/>
              <p:nvPr/>
            </p:nvSpPr>
            <p:spPr>
              <a:xfrm>
                <a:off x="9975600" y="208080"/>
                <a:ext cx="5040" cy="1080"/>
              </a:xfrm>
              <a:custGeom>
                <a:avLst/>
                <a:gdLst>
                  <a:gd name="textAreaLeft" fmla="*/ 0 w 5040"/>
                  <a:gd name="textAreaRight" fmla="*/ 12960 w 504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4" name="CustomShape 923"/>
              <p:cNvSpPr/>
              <p:nvPr/>
            </p:nvSpPr>
            <p:spPr>
              <a:xfrm>
                <a:off x="9972000" y="221040"/>
                <a:ext cx="360" cy="10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5" name="CustomShape 924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39168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6" name="CustomShape 925"/>
              <p:cNvSpPr/>
              <p:nvPr/>
            </p:nvSpPr>
            <p:spPr>
              <a:xfrm>
                <a:off x="9979920" y="227160"/>
                <a:ext cx="360" cy="1080"/>
              </a:xfrm>
              <a:custGeom>
                <a:avLst/>
                <a:gdLst>
                  <a:gd name="textAreaLeft" fmla="*/ 0 w 360"/>
                  <a:gd name="textAreaRight" fmla="*/ 5760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7" name="CustomShape 926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258048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8" name="CustomShape 927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99" name="CustomShape 928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0" name="CustomShape 929"/>
              <p:cNvSpPr/>
              <p:nvPr/>
            </p:nvSpPr>
            <p:spPr>
              <a:xfrm>
                <a:off x="10018080" y="230400"/>
                <a:ext cx="2520" cy="360"/>
              </a:xfrm>
              <a:custGeom>
                <a:avLst/>
                <a:gdLst>
                  <a:gd name="textAreaLeft" fmla="*/ 0 w 2520"/>
                  <a:gd name="textAreaRight" fmla="*/ 10440 w 252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1" name="CustomShape 930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2" name="CustomShape 931"/>
              <p:cNvSpPr/>
              <p:nvPr/>
            </p:nvSpPr>
            <p:spPr>
              <a:xfrm>
                <a:off x="10000080" y="208080"/>
                <a:ext cx="5040" cy="1080"/>
              </a:xfrm>
              <a:custGeom>
                <a:avLst/>
                <a:gdLst>
                  <a:gd name="textAreaLeft" fmla="*/ 0 w 5040"/>
                  <a:gd name="textAreaRight" fmla="*/ 12960 w 504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3" name="CustomShape 932"/>
              <p:cNvSpPr/>
              <p:nvPr/>
            </p:nvSpPr>
            <p:spPr>
              <a:xfrm>
                <a:off x="10015920" y="221040"/>
                <a:ext cx="360" cy="108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4" name="CustomShape 933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39168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5" name="CustomShape 934"/>
              <p:cNvSpPr/>
              <p:nvPr/>
            </p:nvSpPr>
            <p:spPr>
              <a:xfrm>
                <a:off x="10001520" y="227160"/>
                <a:ext cx="360" cy="1080"/>
              </a:xfrm>
              <a:custGeom>
                <a:avLst/>
                <a:gdLst>
                  <a:gd name="textAreaLeft" fmla="*/ 0 w 360"/>
                  <a:gd name="textAreaRight" fmla="*/ 391680 w 36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6" name="CustomShape 935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258048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7" name="CustomShape 936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8" name="CustomShape 937"/>
              <p:cNvSpPr/>
              <p:nvPr/>
            </p:nvSpPr>
            <p:spPr>
              <a:xfrm>
                <a:off x="9951840" y="230400"/>
                <a:ext cx="74880" cy="122040"/>
              </a:xfrm>
              <a:custGeom>
                <a:avLst/>
                <a:gdLst>
                  <a:gd name="textAreaLeft" fmla="*/ 0 w 74880"/>
                  <a:gd name="textAreaRight" fmla="*/ 82800 w 74880"/>
                  <a:gd name="textAreaTop" fmla="*/ 0 h 122040"/>
                  <a:gd name="textAreaBottom" fmla="*/ 129960 h 122040"/>
                </a:gdLst>
                <a:ah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09" name="CustomShape 938"/>
              <p:cNvSpPr/>
              <p:nvPr/>
            </p:nvSpPr>
            <p:spPr>
              <a:xfrm>
                <a:off x="9985680" y="284400"/>
                <a:ext cx="9360" cy="1404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10" name="CustomShape 939"/>
              <p:cNvSpPr/>
              <p:nvPr/>
            </p:nvSpPr>
            <p:spPr>
              <a:xfrm>
                <a:off x="9987840" y="287640"/>
                <a:ext cx="720" cy="1080"/>
              </a:xfrm>
              <a:custGeom>
                <a:avLst/>
                <a:gdLst>
                  <a:gd name="textAreaLeft" fmla="*/ 0 w 720"/>
                  <a:gd name="textAreaRight" fmla="*/ 8640 w 720"/>
                  <a:gd name="textAreaTop" fmla="*/ 0 h 1080"/>
                  <a:gd name="textAreaBottom" fmla="*/ 9000 h 1080"/>
                </a:gdLst>
                <a:ah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sp>
          <p:nvSpPr>
            <p:cNvPr id="1111" name="CustomShape 940"/>
            <p:cNvSpPr/>
            <p:nvPr/>
          </p:nvSpPr>
          <p:spPr>
            <a:xfrm>
              <a:off x="9854280" y="573480"/>
              <a:ext cx="288360" cy="80640"/>
            </a:xfrm>
            <a:custGeom>
              <a:avLst/>
              <a:gdLst>
                <a:gd name="textAreaLeft" fmla="*/ 0 w 288360"/>
                <a:gd name="textAreaRight" fmla="*/ 296280 w 288360"/>
                <a:gd name="textAreaTop" fmla="*/ 0 h 80640"/>
                <a:gd name="textAreaBottom" fmla="*/ 88560 h 80640"/>
              </a:gdLst>
              <a:ah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1112" name="Group 941"/>
            <p:cNvGrpSpPr/>
            <p:nvPr/>
          </p:nvGrpSpPr>
          <p:grpSpPr>
            <a:xfrm>
              <a:off x="9832680" y="248040"/>
              <a:ext cx="318600" cy="306000"/>
              <a:chOff x="9832680" y="248040"/>
              <a:chExt cx="318600" cy="306000"/>
            </a:xfrm>
          </p:grpSpPr>
          <p:sp>
            <p:nvSpPr>
              <p:cNvPr id="1113" name="CustomShape 942"/>
              <p:cNvSpPr/>
              <p:nvPr/>
            </p:nvSpPr>
            <p:spPr>
              <a:xfrm>
                <a:off x="9832680" y="248040"/>
                <a:ext cx="318600" cy="290160"/>
              </a:xfrm>
              <a:custGeom>
                <a:avLst/>
                <a:gdLst>
                  <a:gd name="textAreaLeft" fmla="*/ 0 w 318600"/>
                  <a:gd name="textAreaRight" fmla="*/ 326520 w 318600"/>
                  <a:gd name="textAreaTop" fmla="*/ 0 h 290160"/>
                  <a:gd name="textAreaBottom" fmla="*/ 298080 h 290160"/>
                </a:gdLst>
                <a:ah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cap="rnd" w="17463">
                <a:solidFill>
                  <a:srgbClr val="c0c16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14" name="CustomShape 943"/>
              <p:cNvSpPr/>
              <p:nvPr/>
            </p:nvSpPr>
            <p:spPr>
              <a:xfrm>
                <a:off x="9844920" y="270000"/>
                <a:ext cx="291600" cy="279000"/>
              </a:xfrm>
              <a:custGeom>
                <a:avLst/>
                <a:gdLst>
                  <a:gd name="textAreaLeft" fmla="*/ 0 w 291600"/>
                  <a:gd name="textAreaRight" fmla="*/ 299520 w 291600"/>
                  <a:gd name="textAreaTop" fmla="*/ 0 h 279000"/>
                  <a:gd name="textAreaBottom" fmla="*/ 286920 h 279000"/>
                </a:gdLst>
                <a:ah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cap="rnd" w="17463">
                <a:solidFill>
                  <a:srgbClr val="c0c16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15" name="CustomShape 944"/>
              <p:cNvSpPr/>
              <p:nvPr/>
            </p:nvSpPr>
            <p:spPr>
              <a:xfrm>
                <a:off x="9859680" y="298800"/>
                <a:ext cx="259920" cy="255240"/>
              </a:xfrm>
              <a:custGeom>
                <a:avLst/>
                <a:gdLst>
                  <a:gd name="textAreaLeft" fmla="*/ 0 w 259920"/>
                  <a:gd name="textAreaRight" fmla="*/ 267840 w 259920"/>
                  <a:gd name="textAreaTop" fmla="*/ 0 h 255240"/>
                  <a:gd name="textAreaBottom" fmla="*/ 263160 h 255240"/>
                </a:gdLst>
                <a:ah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cap="rnd" w="17463">
                <a:solidFill>
                  <a:srgbClr val="c0c16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sp>
          <p:nvSpPr>
            <p:cNvPr id="1116" name="CustomShape 945"/>
            <p:cNvSpPr/>
            <p:nvPr/>
          </p:nvSpPr>
          <p:spPr>
            <a:xfrm>
              <a:off x="10206000" y="401760"/>
              <a:ext cx="8280" cy="1404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7" name="CustomShape 946"/>
            <p:cNvSpPr/>
            <p:nvPr/>
          </p:nvSpPr>
          <p:spPr>
            <a:xfrm>
              <a:off x="9759600" y="398880"/>
              <a:ext cx="7200" cy="1404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18" name="CustomShape 947"/>
          <p:cNvSpPr/>
          <p:nvPr/>
        </p:nvSpPr>
        <p:spPr>
          <a:xfrm>
            <a:off x="399600" y="1308600"/>
            <a:ext cx="51264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9" name="CustomShape 948"/>
          <p:cNvSpPr/>
          <p:nvPr/>
        </p:nvSpPr>
        <p:spPr>
          <a:xfrm>
            <a:off x="821520" y="1307160"/>
            <a:ext cx="45000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0" name="CustomShape 949"/>
          <p:cNvSpPr/>
          <p:nvPr/>
        </p:nvSpPr>
        <p:spPr>
          <a:xfrm>
            <a:off x="554760" y="1571760"/>
            <a:ext cx="838080" cy="20844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104400" bIns="1044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491/735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CustomShape 950"/>
          <p:cNvSpPr/>
          <p:nvPr/>
        </p:nvSpPr>
        <p:spPr>
          <a:xfrm>
            <a:off x="1368360" y="1570680"/>
            <a:ext cx="387000" cy="1749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2" name="CustomShape 951"/>
          <p:cNvSpPr/>
          <p:nvPr/>
        </p:nvSpPr>
        <p:spPr>
          <a:xfrm>
            <a:off x="554760" y="1773000"/>
            <a:ext cx="1102320" cy="30348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rIns="168120" tIns="151920" bIns="15192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2004/62088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" name="CustomShape 952"/>
          <p:cNvSpPr/>
          <p:nvPr/>
        </p:nvSpPr>
        <p:spPr>
          <a:xfrm>
            <a:off x="0" y="0"/>
            <a:ext cx="10303920" cy="856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20160" bIns="20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ИНФОРМАЦИОННЫЕ МАТЕРИАЛЫ ПО ОСАДКАМ И ПОРЫВАМ ВЕТРА НА ТЕРРИТОРИИ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ЯРОСЛАВСКОЙ ОБЛАСТИ (РИСК НАРУШЕНИЯ ЭЛЕКТРОСНАБЖЕНИЯ НА 08-09.06.2024)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4" name="Picture 2" descr=""/>
          <p:cNvPicPr/>
          <p:nvPr/>
        </p:nvPicPr>
        <p:blipFill>
          <a:blip r:embed="rId5"/>
          <a:srcRect l="44742" t="91190" r="48812" b="5507"/>
          <a:stretch/>
        </p:blipFill>
        <p:spPr>
          <a:xfrm>
            <a:off x="4695120" y="7913520"/>
            <a:ext cx="711720" cy="252000"/>
          </a:xfrm>
          <a:prstGeom prst="rect">
            <a:avLst/>
          </a:prstGeom>
          <a:ln w="0">
            <a:noFill/>
          </a:ln>
        </p:spPr>
      </p:pic>
      <p:grpSp>
        <p:nvGrpSpPr>
          <p:cNvPr id="1125" name="Group 953"/>
          <p:cNvGrpSpPr/>
          <p:nvPr/>
        </p:nvGrpSpPr>
        <p:grpSpPr>
          <a:xfrm>
            <a:off x="7730640" y="3705120"/>
            <a:ext cx="2828520" cy="3726720"/>
            <a:chOff x="7730640" y="3705120"/>
            <a:chExt cx="2828520" cy="3726720"/>
          </a:xfrm>
        </p:grpSpPr>
        <p:grpSp>
          <p:nvGrpSpPr>
            <p:cNvPr id="1126" name="Group 954"/>
            <p:cNvGrpSpPr/>
            <p:nvPr/>
          </p:nvGrpSpPr>
          <p:grpSpPr>
            <a:xfrm>
              <a:off x="7730640" y="3705120"/>
              <a:ext cx="2828520" cy="3726720"/>
              <a:chOff x="7730640" y="3705120"/>
              <a:chExt cx="2828520" cy="3726720"/>
            </a:xfrm>
          </p:grpSpPr>
          <p:sp>
            <p:nvSpPr>
              <p:cNvPr id="1127" name="CustomShape 955"/>
              <p:cNvSpPr/>
              <p:nvPr/>
            </p:nvSpPr>
            <p:spPr>
              <a:xfrm>
                <a:off x="7935840" y="6586200"/>
                <a:ext cx="1539720" cy="18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grpSp>
            <p:nvGrpSpPr>
              <p:cNvPr id="1128" name="Group 956"/>
              <p:cNvGrpSpPr/>
              <p:nvPr/>
            </p:nvGrpSpPr>
            <p:grpSpPr>
              <a:xfrm>
                <a:off x="7730640" y="3705120"/>
                <a:ext cx="2828520" cy="3726720"/>
                <a:chOff x="7730640" y="3705120"/>
                <a:chExt cx="2828520" cy="3726720"/>
              </a:xfrm>
            </p:grpSpPr>
            <p:grpSp>
              <p:nvGrpSpPr>
                <p:cNvPr id="1129" name="Group 957"/>
                <p:cNvGrpSpPr/>
                <p:nvPr/>
              </p:nvGrpSpPr>
              <p:grpSpPr>
                <a:xfrm>
                  <a:off x="7730640" y="3705120"/>
                  <a:ext cx="2828520" cy="3726720"/>
                  <a:chOff x="7730640" y="3705120"/>
                  <a:chExt cx="2828520" cy="3726720"/>
                </a:xfrm>
              </p:grpSpPr>
              <p:sp>
                <p:nvSpPr>
                  <p:cNvPr id="1130" name="CustomShape 958"/>
                  <p:cNvSpPr/>
                  <p:nvPr/>
                </p:nvSpPr>
                <p:spPr>
                  <a:xfrm>
                    <a:off x="7730640" y="3757680"/>
                    <a:ext cx="2582640" cy="367416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31" name="CustomShape 959"/>
                  <p:cNvSpPr/>
                  <p:nvPr/>
                </p:nvSpPr>
                <p:spPr>
                  <a:xfrm>
                    <a:off x="8282160" y="6238440"/>
                    <a:ext cx="2081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прогноз нарушения ЛЭП (УГМС) 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2" name="CustomShape 960"/>
                  <p:cNvSpPr/>
                  <p:nvPr/>
                </p:nvSpPr>
                <p:spPr>
                  <a:xfrm>
                    <a:off x="8375040" y="3705120"/>
                    <a:ext cx="1820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i="1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3" name="CustomShape 961"/>
                  <p:cNvSpPr/>
                  <p:nvPr/>
                </p:nvSpPr>
                <p:spPr>
                  <a:xfrm>
                    <a:off x="8245440" y="6718320"/>
                    <a:ext cx="1824480" cy="23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34" name="CustomShape 962"/>
                  <p:cNvSpPr/>
                  <p:nvPr/>
                </p:nvSpPr>
                <p:spPr>
                  <a:xfrm>
                    <a:off x="7882560" y="7205040"/>
                    <a:ext cx="657360" cy="19620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Ярославль</a:t>
                    </a:r>
                    <a:endParaRPr b="0" lang="ru-RU" sz="7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5" name="CustomShape 963"/>
                  <p:cNvSpPr/>
                  <p:nvPr/>
                </p:nvSpPr>
                <p:spPr>
                  <a:xfrm>
                    <a:off x="7930440" y="6293160"/>
                    <a:ext cx="351720" cy="225360"/>
                  </a:xfrm>
                  <a:custGeom>
                    <a:avLst/>
                    <a:gdLst>
                      <a:gd name="textAreaLeft" fmla="*/ 0 w 351720"/>
                      <a:gd name="textAreaRight" fmla="*/ 359640 w 351720"/>
                      <a:gd name="textAreaTop" fmla="*/ 0 h 225360"/>
                      <a:gd name="textAreaBottom" fmla="*/ 233280 h 225360"/>
                    </a:gdLst>
                    <a:ah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36" name="CustomShape 964"/>
                  <p:cNvSpPr/>
                  <p:nvPr/>
                </p:nvSpPr>
                <p:spPr>
                  <a:xfrm>
                    <a:off x="7825680" y="6571440"/>
                    <a:ext cx="583560" cy="14544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72720" bIns="72720" anchor="ctr">
                    <a:noAutofit/>
                  </a:bodyPr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321/20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7" name="CustomShape 965"/>
                  <p:cNvSpPr/>
                  <p:nvPr/>
                </p:nvSpPr>
                <p:spPr>
                  <a:xfrm>
                    <a:off x="8402040" y="7163640"/>
                    <a:ext cx="20779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8" name="CustomShape 966"/>
                  <p:cNvSpPr/>
                  <p:nvPr/>
                </p:nvSpPr>
                <p:spPr>
                  <a:xfrm>
                    <a:off x="8406360" y="4823280"/>
                    <a:ext cx="21528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линии электропередач 110 кВт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9" name="CustomShape 967"/>
                  <p:cNvSpPr/>
                  <p:nvPr/>
                </p:nvSpPr>
                <p:spPr>
                  <a:xfrm>
                    <a:off x="8358120" y="6549840"/>
                    <a:ext cx="21556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40" name="CustomShape 968"/>
                  <p:cNvSpPr/>
                  <p:nvPr/>
                </p:nvSpPr>
                <p:spPr>
                  <a:xfrm>
                    <a:off x="8607600" y="4097160"/>
                    <a:ext cx="7196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4080" bIns="6408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осадки, мм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141" name="CustomShape 969"/>
                <p:cNvSpPr/>
                <p:nvPr/>
              </p:nvSpPr>
              <p:spPr>
                <a:xfrm>
                  <a:off x="7998120" y="7022160"/>
                  <a:ext cx="243360" cy="1396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60%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42" name="CustomShape 970"/>
                <p:cNvSpPr/>
                <p:nvPr/>
              </p:nvSpPr>
              <p:spPr>
                <a:xfrm>
                  <a:off x="8418960" y="6978960"/>
                  <a:ext cx="18892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0280" rIns="80280" tIns="39960" bIns="3996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 </a:t>
                  </a: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износ электроэнергетических систем 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43" name="CustomShape 971"/>
                <p:cNvSpPr/>
                <p:nvPr/>
              </p:nvSpPr>
              <p:spPr>
                <a:xfrm>
                  <a:off x="7825680" y="6831720"/>
                  <a:ext cx="594000" cy="12024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8400" rIns="68400" tIns="60120" bIns="601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19/330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44" name="CustomShape 972"/>
                <p:cNvSpPr/>
                <p:nvPr/>
              </p:nvSpPr>
              <p:spPr>
                <a:xfrm>
                  <a:off x="8373240" y="6773040"/>
                  <a:ext cx="15177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27800" rIns="127800" tIns="61200" bIns="6120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кол-во домов /населения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145" name="CustomShape 973"/>
              <p:cNvSpPr/>
              <p:nvPr/>
            </p:nvSpPr>
            <p:spPr>
              <a:xfrm>
                <a:off x="8302680" y="5565600"/>
                <a:ext cx="15883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количество осадков (УГМС), мм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6" name="CustomShape 974"/>
              <p:cNvSpPr/>
              <p:nvPr/>
            </p:nvSpPr>
            <p:spPr>
              <a:xfrm>
                <a:off x="7895880" y="5597280"/>
                <a:ext cx="3891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20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7" name="CustomShape 975"/>
              <p:cNvSpPr/>
              <p:nvPr/>
            </p:nvSpPr>
            <p:spPr>
              <a:xfrm>
                <a:off x="7908120" y="5897160"/>
                <a:ext cx="3769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3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8" name="CustomShape 976"/>
              <p:cNvSpPr/>
              <p:nvPr/>
            </p:nvSpPr>
            <p:spPr>
              <a:xfrm>
                <a:off x="8344800" y="5883840"/>
                <a:ext cx="14007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порывы ветра (УГМС), м/с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149" name="Рисунок 2_1" descr=""/>
            <p:cNvPicPr/>
            <p:nvPr/>
          </p:nvPicPr>
          <p:blipFill>
            <a:blip r:embed="rId6"/>
            <a:stretch/>
          </p:blipFill>
          <p:spPr>
            <a:xfrm>
              <a:off x="7882560" y="4388760"/>
              <a:ext cx="595800" cy="118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0" name="Рисунок 4_1" descr=""/>
            <p:cNvPicPr/>
            <p:nvPr/>
          </p:nvPicPr>
          <p:blipFill>
            <a:blip r:embed="rId7"/>
            <a:stretch/>
          </p:blipFill>
          <p:spPr>
            <a:xfrm>
              <a:off x="7880400" y="3933720"/>
              <a:ext cx="2174040" cy="19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51" name="CustomShape 162"/>
          <p:cNvSpPr/>
          <p:nvPr/>
        </p:nvSpPr>
        <p:spPr>
          <a:xfrm>
            <a:off x="8532360" y="7552440"/>
            <a:ext cx="178488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ЦУКС ГУ МЧС по Ярославской области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 9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13:00 08.06.2024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Е.С. Приказчикова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341-50-856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6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Picture 2" descr=""/>
          <p:cNvPicPr/>
          <p:nvPr/>
        </p:nvPicPr>
        <p:blipFill>
          <a:blip r:embed="rId1"/>
          <a:srcRect l="3652" t="16995" r="12864" b="5608"/>
          <a:stretch/>
        </p:blipFill>
        <p:spPr>
          <a:xfrm>
            <a:off x="0" y="860400"/>
            <a:ext cx="10303920" cy="7327800"/>
          </a:xfrm>
          <a:prstGeom prst="rect">
            <a:avLst/>
          </a:prstGeom>
          <a:ln w="0">
            <a:noFill/>
          </a:ln>
        </p:spPr>
      </p:pic>
      <p:sp>
        <p:nvSpPr>
          <p:cNvPr id="1153" name="CustomShape 1"/>
          <p:cNvSpPr/>
          <p:nvPr/>
        </p:nvSpPr>
        <p:spPr>
          <a:xfrm>
            <a:off x="3105360" y="6758640"/>
            <a:ext cx="2499840" cy="5032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5840" rIns="105840" tIns="52920" bIns="5292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 Переславль-Залесский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4" name="CustomShape 2"/>
          <p:cNvSpPr/>
          <p:nvPr/>
        </p:nvSpPr>
        <p:spPr>
          <a:xfrm>
            <a:off x="605520" y="1312200"/>
            <a:ext cx="5083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5" name="CustomShape 3"/>
          <p:cNvSpPr/>
          <p:nvPr/>
        </p:nvSpPr>
        <p:spPr>
          <a:xfrm>
            <a:off x="1043280" y="1312200"/>
            <a:ext cx="428400" cy="31968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Calibri"/>
                <a:ea typeface="DejaVu Sans"/>
              </a:rPr>
              <a:t>15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6" name="CustomShape 4"/>
          <p:cNvSpPr/>
          <p:nvPr/>
        </p:nvSpPr>
        <p:spPr>
          <a:xfrm>
            <a:off x="508680" y="1630800"/>
            <a:ext cx="889920" cy="25164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1003/859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7" name="CustomShape 5"/>
          <p:cNvSpPr/>
          <p:nvPr/>
        </p:nvSpPr>
        <p:spPr>
          <a:xfrm>
            <a:off x="1414080" y="1651320"/>
            <a:ext cx="355680" cy="2001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8" name="CustomShape 6"/>
          <p:cNvSpPr/>
          <p:nvPr/>
        </p:nvSpPr>
        <p:spPr>
          <a:xfrm>
            <a:off x="497160" y="1903320"/>
            <a:ext cx="1089720" cy="22932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rIns="168120" tIns="114840" bIns="114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7800/37943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CustomShape 7"/>
          <p:cNvSpPr/>
          <p:nvPr/>
        </p:nvSpPr>
        <p:spPr>
          <a:xfrm>
            <a:off x="0" y="0"/>
            <a:ext cx="10316160" cy="856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40320" rIns="40320" tIns="20160" bIns="20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ИНФОРМАЦИОННЫЕ МАТЕРИАЛЫ ПО ОСАДКАМ И ПОРЫВАМ ВЕТРА НА ТЕРРИТОРИИ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ЯРОСЛАВСКОЙ ОБЛАСТИ (РИСК НАРУШЕНИЯ ЭЛЕКТРОСНАБЖЕНИЯ НА 08-09.06.2024)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0" name="Picture 2" descr=""/>
          <p:cNvPicPr/>
          <p:nvPr/>
        </p:nvPicPr>
        <p:blipFill>
          <a:blip r:embed="rId2"/>
          <a:srcRect l="44742" t="91190" r="48812" b="5507"/>
          <a:stretch/>
        </p:blipFill>
        <p:spPr>
          <a:xfrm>
            <a:off x="4867920" y="7913520"/>
            <a:ext cx="711720" cy="252000"/>
          </a:xfrm>
          <a:prstGeom prst="rect">
            <a:avLst/>
          </a:prstGeom>
          <a:ln w="0">
            <a:noFill/>
          </a:ln>
        </p:spPr>
      </p:pic>
      <p:grpSp>
        <p:nvGrpSpPr>
          <p:cNvPr id="1161" name="Group 8"/>
          <p:cNvGrpSpPr/>
          <p:nvPr/>
        </p:nvGrpSpPr>
        <p:grpSpPr>
          <a:xfrm>
            <a:off x="7730640" y="3705120"/>
            <a:ext cx="2828520" cy="3726720"/>
            <a:chOff x="7730640" y="3705120"/>
            <a:chExt cx="2828520" cy="3726720"/>
          </a:xfrm>
        </p:grpSpPr>
        <p:grpSp>
          <p:nvGrpSpPr>
            <p:cNvPr id="1162" name="Group 9"/>
            <p:cNvGrpSpPr/>
            <p:nvPr/>
          </p:nvGrpSpPr>
          <p:grpSpPr>
            <a:xfrm>
              <a:off x="7730640" y="3705120"/>
              <a:ext cx="2828520" cy="3726720"/>
              <a:chOff x="7730640" y="3705120"/>
              <a:chExt cx="2828520" cy="3726720"/>
            </a:xfrm>
          </p:grpSpPr>
          <p:sp>
            <p:nvSpPr>
              <p:cNvPr id="1163" name="CustomShape 10"/>
              <p:cNvSpPr/>
              <p:nvPr/>
            </p:nvSpPr>
            <p:spPr>
              <a:xfrm>
                <a:off x="7935840" y="6586200"/>
                <a:ext cx="1539720" cy="18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grpSp>
            <p:nvGrpSpPr>
              <p:cNvPr id="1164" name="Group 11"/>
              <p:cNvGrpSpPr/>
              <p:nvPr/>
            </p:nvGrpSpPr>
            <p:grpSpPr>
              <a:xfrm>
                <a:off x="7730640" y="3705120"/>
                <a:ext cx="2828520" cy="3726720"/>
                <a:chOff x="7730640" y="3705120"/>
                <a:chExt cx="2828520" cy="3726720"/>
              </a:xfrm>
            </p:grpSpPr>
            <p:grpSp>
              <p:nvGrpSpPr>
                <p:cNvPr id="1165" name="Group 12"/>
                <p:cNvGrpSpPr/>
                <p:nvPr/>
              </p:nvGrpSpPr>
              <p:grpSpPr>
                <a:xfrm>
                  <a:off x="7730640" y="3705120"/>
                  <a:ext cx="2828520" cy="3726720"/>
                  <a:chOff x="7730640" y="3705120"/>
                  <a:chExt cx="2828520" cy="3726720"/>
                </a:xfrm>
              </p:grpSpPr>
              <p:sp>
                <p:nvSpPr>
                  <p:cNvPr id="1166" name="CustomShape 13"/>
                  <p:cNvSpPr/>
                  <p:nvPr/>
                </p:nvSpPr>
                <p:spPr>
                  <a:xfrm>
                    <a:off x="7730640" y="3757680"/>
                    <a:ext cx="2582640" cy="367416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67" name="CustomShape 14"/>
                  <p:cNvSpPr/>
                  <p:nvPr/>
                </p:nvSpPr>
                <p:spPr>
                  <a:xfrm>
                    <a:off x="8282160" y="6238440"/>
                    <a:ext cx="2081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прогноз нарушения ЛЭП (УГМС) 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68" name="CustomShape 15"/>
                  <p:cNvSpPr/>
                  <p:nvPr/>
                </p:nvSpPr>
                <p:spPr>
                  <a:xfrm>
                    <a:off x="8375040" y="3705120"/>
                    <a:ext cx="18205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i="1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69" name="CustomShape 16"/>
                  <p:cNvSpPr/>
                  <p:nvPr/>
                </p:nvSpPr>
                <p:spPr>
                  <a:xfrm>
                    <a:off x="8245440" y="6718320"/>
                    <a:ext cx="1824480" cy="23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70" name="CustomShape 17"/>
                  <p:cNvSpPr/>
                  <p:nvPr/>
                </p:nvSpPr>
                <p:spPr>
                  <a:xfrm>
                    <a:off x="7882560" y="7205040"/>
                    <a:ext cx="657360" cy="19620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1" lang="ru-RU" sz="7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Ярославль</a:t>
                    </a:r>
                    <a:endParaRPr b="0" lang="ru-RU" sz="7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71" name="CustomShape 18"/>
                  <p:cNvSpPr/>
                  <p:nvPr/>
                </p:nvSpPr>
                <p:spPr>
                  <a:xfrm>
                    <a:off x="7930440" y="6293160"/>
                    <a:ext cx="351720" cy="225360"/>
                  </a:xfrm>
                  <a:custGeom>
                    <a:avLst/>
                    <a:gdLst>
                      <a:gd name="textAreaLeft" fmla="*/ 0 w 351720"/>
                      <a:gd name="textAreaRight" fmla="*/ 359640 w 351720"/>
                      <a:gd name="textAreaTop" fmla="*/ 0 h 225360"/>
                      <a:gd name="textAreaBottom" fmla="*/ 233280 h 225360"/>
                    </a:gdLst>
                    <a:ah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ru-RU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72" name="CustomShape 19"/>
                  <p:cNvSpPr/>
                  <p:nvPr/>
                </p:nvSpPr>
                <p:spPr>
                  <a:xfrm>
                    <a:off x="7825680" y="6571440"/>
                    <a:ext cx="583560" cy="14544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72720" bIns="72720" anchor="ctr">
                    <a:noAutofit/>
                  </a:bodyPr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321/20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73" name="CustomShape 20"/>
                  <p:cNvSpPr/>
                  <p:nvPr/>
                </p:nvSpPr>
                <p:spPr>
                  <a:xfrm>
                    <a:off x="8402040" y="7163640"/>
                    <a:ext cx="20779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74" name="CustomShape 21"/>
                  <p:cNvSpPr/>
                  <p:nvPr/>
                </p:nvSpPr>
                <p:spPr>
                  <a:xfrm>
                    <a:off x="8406360" y="4823280"/>
                    <a:ext cx="21528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линии электропередач 110 кВт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75" name="CustomShape 22"/>
                  <p:cNvSpPr/>
                  <p:nvPr/>
                </p:nvSpPr>
                <p:spPr>
                  <a:xfrm>
                    <a:off x="8358120" y="6549840"/>
                    <a:ext cx="21556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1200" bIns="6120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76" name="CustomShape 23"/>
                  <p:cNvSpPr/>
                  <p:nvPr/>
                </p:nvSpPr>
                <p:spPr>
                  <a:xfrm>
                    <a:off x="8607600" y="4097160"/>
                    <a:ext cx="7196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128160" rIns="128160" tIns="64080" bIns="64080" anchor="t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</a:t>
                    </a:r>
                    <a:r>
                      <a:rPr b="0" lang="ru-RU" sz="80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осадки, мм</a:t>
                    </a:r>
                    <a:endParaRPr b="0" lang="ru-RU" sz="8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177" name="CustomShape 24"/>
                <p:cNvSpPr/>
                <p:nvPr/>
              </p:nvSpPr>
              <p:spPr>
                <a:xfrm>
                  <a:off x="7998120" y="7022160"/>
                  <a:ext cx="243360" cy="1396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60%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78" name="CustomShape 25"/>
                <p:cNvSpPr/>
                <p:nvPr/>
              </p:nvSpPr>
              <p:spPr>
                <a:xfrm>
                  <a:off x="8418960" y="6978960"/>
                  <a:ext cx="18892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80280" rIns="80280" tIns="39960" bIns="3996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 </a:t>
                  </a: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износ электроэнергетических систем 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79" name="CustomShape 26"/>
                <p:cNvSpPr/>
                <p:nvPr/>
              </p:nvSpPr>
              <p:spPr>
                <a:xfrm>
                  <a:off x="7825680" y="6831720"/>
                  <a:ext cx="594000" cy="12024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8400" rIns="68400" tIns="60120" bIns="601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19/330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80" name="CustomShape 27"/>
                <p:cNvSpPr/>
                <p:nvPr/>
              </p:nvSpPr>
              <p:spPr>
                <a:xfrm>
                  <a:off x="8373240" y="6773040"/>
                  <a:ext cx="15177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27800" rIns="127800" tIns="61200" bIns="6120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ru-RU" sz="8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rPr>
                    <a:t>- кол-во домов /населения</a:t>
                  </a:r>
                  <a:endParaRPr b="0" lang="ru-RU" sz="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181" name="CustomShape 28"/>
              <p:cNvSpPr/>
              <p:nvPr/>
            </p:nvSpPr>
            <p:spPr>
              <a:xfrm>
                <a:off x="8302680" y="5565600"/>
                <a:ext cx="15883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количество осадков (УГМС), мм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2" name="CustomShape 29"/>
              <p:cNvSpPr/>
              <p:nvPr/>
            </p:nvSpPr>
            <p:spPr>
              <a:xfrm>
                <a:off x="7895880" y="5597280"/>
                <a:ext cx="3891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20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3" name="CustomShape 30"/>
              <p:cNvSpPr/>
              <p:nvPr/>
            </p:nvSpPr>
            <p:spPr>
              <a:xfrm>
                <a:off x="7908120" y="5897160"/>
                <a:ext cx="3769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3</a:t>
                </a:r>
                <a:endParaRPr b="0" lang="ru-RU" sz="1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4" name="CustomShape 31"/>
              <p:cNvSpPr/>
              <p:nvPr/>
            </p:nvSpPr>
            <p:spPr>
              <a:xfrm>
                <a:off x="8344800" y="5883840"/>
                <a:ext cx="14007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6120" rIns="96120" tIns="47880" bIns="4788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8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rPr>
                  <a:t>- порывы ветра (УГМС), м/с</a:t>
                </a:r>
                <a:endParaRPr b="0" lang="ru-RU" sz="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185" name="Рисунок 2_2" descr=""/>
            <p:cNvPicPr/>
            <p:nvPr/>
          </p:nvPicPr>
          <p:blipFill>
            <a:blip r:embed="rId3"/>
            <a:stretch/>
          </p:blipFill>
          <p:spPr>
            <a:xfrm>
              <a:off x="7882560" y="4388760"/>
              <a:ext cx="595800" cy="118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86" name="Рисунок 4_2" descr=""/>
            <p:cNvPicPr/>
            <p:nvPr/>
          </p:nvPicPr>
          <p:blipFill>
            <a:blip r:embed="rId4"/>
            <a:stretch/>
          </p:blipFill>
          <p:spPr>
            <a:xfrm>
              <a:off x="7880400" y="3933720"/>
              <a:ext cx="2174040" cy="19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87" name="CustomShape 167"/>
          <p:cNvSpPr/>
          <p:nvPr/>
        </p:nvSpPr>
        <p:spPr>
          <a:xfrm>
            <a:off x="298800" y="930600"/>
            <a:ext cx="3293280" cy="39492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г.о.г. Переславль-Залесский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" name="CustomShape 165"/>
          <p:cNvSpPr/>
          <p:nvPr/>
        </p:nvSpPr>
        <p:spPr>
          <a:xfrm>
            <a:off x="8532360" y="7552440"/>
            <a:ext cx="178488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ЦУКС ГУ МЧС по Ярославской области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 9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14:00 02.10.2023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Н.С. Кичков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341-50-856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9" name="CustomShape 248"/>
          <p:cNvSpPr/>
          <p:nvPr/>
        </p:nvSpPr>
        <p:spPr>
          <a:xfrm>
            <a:off x="8532360" y="7552440"/>
            <a:ext cx="178488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ЦУКС ГУ МЧС по Ярославской области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 9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13:00 08.06.2024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Е.С. Приказчикова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341-50-856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3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Picture 2" descr=""/>
          <p:cNvPicPr/>
          <p:nvPr/>
        </p:nvPicPr>
        <p:blipFill>
          <a:blip r:embed="rId1"/>
          <a:srcRect l="27291" t="21146" r="15969" b="7397"/>
          <a:stretch/>
        </p:blipFill>
        <p:spPr>
          <a:xfrm>
            <a:off x="0" y="759600"/>
            <a:ext cx="10324080" cy="7428600"/>
          </a:xfrm>
          <a:prstGeom prst="rect">
            <a:avLst/>
          </a:prstGeom>
          <a:ln w="0">
            <a:noFill/>
          </a:ln>
        </p:spPr>
      </p:pic>
      <p:sp>
        <p:nvSpPr>
          <p:cNvPr id="1191" name="CustomShape 1"/>
          <p:cNvSpPr/>
          <p:nvPr/>
        </p:nvSpPr>
        <p:spPr>
          <a:xfrm>
            <a:off x="0" y="0"/>
            <a:ext cx="10325520" cy="73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0760" rIns="50760" tIns="25200" bIns="252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ИНФОРМАЦИОННЫЕ МАТЕРИАЛЫ ПО РИСКУ НАРУШЕНИЯ ТРАНСПОРТНОГО СООБЩЕНИЯ,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СВЯЗАННЫХ С НЕБЛАГОПРИЯТНЫМИ МЕТЕОЯВЛЕНИЯМИ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latin typeface="Bitstream Vera Serif"/>
                <a:ea typeface="DejaVu Sans"/>
              </a:rPr>
              <a:t>НА ФЕДЕРАЛЬНОЙ АВТОМОБИЛЬНОЙ ДОРОГЕ М-8 В ЯРОСЛАВСКОЙ ОБЛАСТИ ОБЛАСТИ (НА 08-09.06.2024)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2" name="CustomShape 2"/>
          <p:cNvSpPr/>
          <p:nvPr/>
        </p:nvSpPr>
        <p:spPr>
          <a:xfrm>
            <a:off x="5591160" y="966240"/>
            <a:ext cx="1750680" cy="2134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30600" bIns="306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Переславль-Залесский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93" name="Group 3"/>
          <p:cNvGrpSpPr/>
          <p:nvPr/>
        </p:nvGrpSpPr>
        <p:grpSpPr>
          <a:xfrm>
            <a:off x="7992000" y="5902920"/>
            <a:ext cx="2504880" cy="1485720"/>
            <a:chOff x="7992000" y="5902920"/>
            <a:chExt cx="2504880" cy="1485720"/>
          </a:xfrm>
        </p:grpSpPr>
        <p:sp>
          <p:nvSpPr>
            <p:cNvPr id="1194" name="CustomShape 4"/>
            <p:cNvSpPr/>
            <p:nvPr/>
          </p:nvSpPr>
          <p:spPr>
            <a:xfrm>
              <a:off x="7992000" y="5902920"/>
              <a:ext cx="2334240" cy="1485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95" name="CustomShape 5"/>
            <p:cNvSpPr/>
            <p:nvPr/>
          </p:nvSpPr>
          <p:spPr>
            <a:xfrm>
              <a:off x="8554320" y="6014160"/>
              <a:ext cx="1755000" cy="21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Условные обозначения</a:t>
              </a:r>
              <a:endParaRPr b="0" lang="ru-RU" sz="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CustomShape 6"/>
            <p:cNvSpPr/>
            <p:nvPr/>
          </p:nvSpPr>
          <p:spPr>
            <a:xfrm>
              <a:off x="8371800" y="6678720"/>
              <a:ext cx="1755000" cy="17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97" name="CustomShape 7"/>
            <p:cNvSpPr/>
            <p:nvPr/>
          </p:nvSpPr>
          <p:spPr>
            <a:xfrm>
              <a:off x="8333280" y="6288480"/>
              <a:ext cx="2114640" cy="46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- Участок автодороги с повышенным риском возникновения ДТП, нарушением движения</a:t>
              </a:r>
              <a:endParaRPr b="0" lang="ru-RU" sz="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8" name="CustomShape 8"/>
            <p:cNvSpPr/>
            <p:nvPr/>
          </p:nvSpPr>
          <p:spPr>
            <a:xfrm>
              <a:off x="8027640" y="6374880"/>
              <a:ext cx="284040" cy="117360"/>
            </a:xfrm>
            <a:custGeom>
              <a:avLst/>
              <a:gdLst>
                <a:gd name="textAreaLeft" fmla="*/ 0 w 284040"/>
                <a:gd name="textAreaRight" fmla="*/ 291960 w 284040"/>
                <a:gd name="textAreaTop" fmla="*/ 0 h 117360"/>
                <a:gd name="textAreaBottom" fmla="*/ 125280 h 117360"/>
              </a:gdLst>
              <a:ahLst/>
              <a:rect l="textAreaLeft" t="textAreaTop" r="textAreaRight" b="textAreaBottom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99" name="CustomShape 9"/>
            <p:cNvSpPr/>
            <p:nvPr/>
          </p:nvSpPr>
          <p:spPr>
            <a:xfrm>
              <a:off x="8037000" y="6763680"/>
              <a:ext cx="252000" cy="97560"/>
            </a:xfrm>
            <a:custGeom>
              <a:avLst/>
              <a:gdLst>
                <a:gd name="textAreaLeft" fmla="*/ 0 w 252000"/>
                <a:gd name="textAreaRight" fmla="*/ 259920 w 252000"/>
                <a:gd name="textAreaTop" fmla="*/ 0 h 97560"/>
                <a:gd name="textAreaBottom" fmla="*/ 105480 h 97560"/>
              </a:gdLst>
              <a:ahLst/>
              <a:rect l="textAreaLeft" t="textAreaTop" r="textAreaRight" b="textAreaBottom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0" name="CustomShape 10"/>
            <p:cNvSpPr/>
            <p:nvPr/>
          </p:nvSpPr>
          <p:spPr>
            <a:xfrm>
              <a:off x="8380080" y="6653880"/>
              <a:ext cx="2104920" cy="21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- Объездная дорога</a:t>
              </a:r>
              <a:endParaRPr b="0" lang="ru-RU" sz="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1" name="CustomShape 11"/>
            <p:cNvSpPr/>
            <p:nvPr/>
          </p:nvSpPr>
          <p:spPr>
            <a:xfrm rot="5276400">
              <a:off x="8114760" y="7011720"/>
              <a:ext cx="134280" cy="11556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385d8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2" name="CustomShape 12"/>
            <p:cNvSpPr/>
            <p:nvPr/>
          </p:nvSpPr>
          <p:spPr>
            <a:xfrm>
              <a:off x="8391960" y="6915240"/>
              <a:ext cx="2104920" cy="21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- Населенный пункт</a:t>
              </a:r>
              <a:endParaRPr b="0" lang="ru-RU" sz="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03" name="CustomShape 13"/>
          <p:cNvSpPr/>
          <p:nvPr/>
        </p:nvSpPr>
        <p:spPr>
          <a:xfrm>
            <a:off x="3717360" y="7809840"/>
            <a:ext cx="1483920" cy="383760"/>
          </a:xfrm>
          <a:prstGeom prst="rect">
            <a:avLst/>
          </a:prstGeom>
          <a:solidFill>
            <a:srgbClr val="c5e0b4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200" rIns="79200" tIns="39600" bIns="39600" anchor="ctr" anchorCtr="1">
            <a:spAutoFit/>
          </a:bodyPr>
          <a:p>
            <a:pPr>
              <a:lnSpc>
                <a:spcPct val="100000"/>
              </a:lnSpc>
            </a:pPr>
            <a:r>
              <a:rPr b="1" lang="ru-RU" sz="1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Отрезанные н.п.: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нет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Объездная дорога: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есть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4" name="CustomShape 14"/>
          <p:cNvSpPr/>
          <p:nvPr/>
        </p:nvSpPr>
        <p:spPr>
          <a:xfrm>
            <a:off x="6620040" y="2040840"/>
            <a:ext cx="495360" cy="29340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141120" rIns="141120" tIns="70560" bIns="70560" anchor="t">
            <a:spAutoFit/>
          </a:bodyPr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М-8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5" name="CustomShape 15"/>
          <p:cNvSpPr/>
          <p:nvPr/>
        </p:nvSpPr>
        <p:spPr>
          <a:xfrm>
            <a:off x="1018080" y="4478040"/>
            <a:ext cx="2250720" cy="1272240"/>
          </a:xfrm>
          <a:prstGeom prst="wedgeRectCallout">
            <a:avLst>
              <a:gd name="adj1" fmla="val 88351"/>
              <a:gd name="adj2" fmla="val 45439"/>
            </a:avLst>
          </a:prstGeom>
          <a:solidFill>
            <a:srgbClr val="ffff00"/>
          </a:solidFill>
          <a:ln w="28575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35000" rIns="135000" tIns="67680" bIns="67680" anchor="t">
            <a:noAutofit/>
          </a:bodyPr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Аварийно-опасный участок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130-140 км (дорога со сложным рельефом местности (спуски, подъемы) и ограниченной видимостью)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6" name="Picture 2" descr=""/>
          <p:cNvPicPr/>
          <p:nvPr/>
        </p:nvPicPr>
        <p:blipFill>
          <a:blip r:embed="rId2"/>
          <a:srcRect l="44742" t="91190" r="48812" b="5507"/>
          <a:stretch/>
        </p:blipFill>
        <p:spPr>
          <a:xfrm>
            <a:off x="5352120" y="7932240"/>
            <a:ext cx="711720" cy="252000"/>
          </a:xfrm>
          <a:prstGeom prst="rect">
            <a:avLst/>
          </a:prstGeom>
          <a:ln w="0">
            <a:noFill/>
          </a:ln>
        </p:spPr>
      </p:pic>
      <p:sp>
        <p:nvSpPr>
          <p:cNvPr id="1207" name="CustomShape 16"/>
          <p:cNvSpPr/>
          <p:nvPr/>
        </p:nvSpPr>
        <p:spPr>
          <a:xfrm>
            <a:off x="0" y="732600"/>
            <a:ext cx="2864880" cy="296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520" rIns="56520" tIns="28440" bIns="284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Камера ФАД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8" name="" descr=""/>
          <p:cNvPicPr/>
          <p:nvPr/>
        </p:nvPicPr>
        <p:blipFill>
          <a:blip r:embed="rId3"/>
          <a:srcRect l="0" t="15168" r="0" b="6107"/>
          <a:stretch/>
        </p:blipFill>
        <p:spPr>
          <a:xfrm>
            <a:off x="7920" y="1035000"/>
            <a:ext cx="2865960" cy="1298880"/>
          </a:xfrm>
          <a:prstGeom prst="rect">
            <a:avLst/>
          </a:prstGeom>
          <a:ln w="0">
            <a:noFill/>
          </a:ln>
        </p:spPr>
      </p:pic>
      <p:sp>
        <p:nvSpPr>
          <p:cNvPr id="1209" name="CustomShape 166"/>
          <p:cNvSpPr/>
          <p:nvPr/>
        </p:nvSpPr>
        <p:spPr>
          <a:xfrm>
            <a:off x="8532360" y="7552440"/>
            <a:ext cx="178488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ЦУКС ГУ МЧС по Ярославской области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 9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13:00 08.06.2024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Е.С. Приказчикова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341-50-856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557459</TotalTime>
  <Application>LibreOffice/7.6.2.1$Linux_X86_64 LibreOffice_project/56f7684011345957bbf33a7ee678afaf4d2ba333</Application>
  <AppVersion>15.0000</AppVersion>
  <Words>576</Words>
  <Paragraphs>155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2014-09-08T13:21:12Z</dcterms:created>
  <dc:creator>ARM32</dc:creator>
  <dc:description/>
  <dc:language>ru-RU</dc:language>
  <cp:lastModifiedBy/>
  <cp:lastPrinted>2021-03-01T13:03:09Z</cp:lastPrinted>
  <dcterms:modified xsi:type="dcterms:W3CDTF">2024-06-08T13:05:09Z</dcterms:modified>
  <cp:revision>25106</cp:revision>
  <dc:subject/>
  <dc:title>ДОКЛАД  СПЕЦИАЛИСТА АРМ №32 ПО ИНФОРМАЦИОННЫМ СИСТЕМАМ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</vt:i4>
  </property>
  <property fmtid="{D5CDD505-2E9C-101B-9397-08002B2CF9AE}" pid="4" name="PresentationFormat">
    <vt:lpwstr>Произвольный</vt:lpwstr>
  </property>
  <property fmtid="{D5CDD505-2E9C-101B-9397-08002B2CF9AE}" pid="5" name="Slides">
    <vt:i4>5</vt:i4>
  </property>
</Properties>
</file>